
<file path=[Content_Types].xml><?xml version="1.0" encoding="utf-8"?>
<Types xmlns="http://schemas.openxmlformats.org/package/2006/content-types">
  <Default Extension="gif" ContentType="image/gif"/>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5.xml" ContentType="application/vnd.openxmlformats-officedocument.presentationml.tags+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tags/tag7.xml" ContentType="application/vnd.openxmlformats-officedocument.presentationml.tags+xml"/>
  <Override PartName="/ppt/notesSlides/notesSlide14.xml" ContentType="application/vnd.openxmlformats-officedocument.presentationml.notesSlide+xml"/>
  <Override PartName="/ppt/ink/ink1.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8.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68" r:id="rId2"/>
    <p:sldId id="498" r:id="rId3"/>
    <p:sldId id="358" r:id="rId4"/>
    <p:sldId id="406" r:id="rId5"/>
    <p:sldId id="370" r:id="rId6"/>
    <p:sldId id="342" r:id="rId7"/>
    <p:sldId id="501" r:id="rId8"/>
    <p:sldId id="502" r:id="rId9"/>
    <p:sldId id="503" r:id="rId10"/>
    <p:sldId id="504" r:id="rId11"/>
    <p:sldId id="505" r:id="rId12"/>
    <p:sldId id="506" r:id="rId13"/>
    <p:sldId id="507" r:id="rId14"/>
    <p:sldId id="508" r:id="rId15"/>
    <p:sldId id="414" r:id="rId16"/>
    <p:sldId id="412" r:id="rId17"/>
    <p:sldId id="407" r:id="rId18"/>
    <p:sldId id="416" r:id="rId19"/>
    <p:sldId id="509" r:id="rId20"/>
    <p:sldId id="417" r:id="rId21"/>
    <p:sldId id="418" r:id="rId22"/>
    <p:sldId id="415" r:id="rId23"/>
    <p:sldId id="500" r:id="rId24"/>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53" autoAdjust="0"/>
    <p:restoredTop sz="66275" autoAdjust="0"/>
  </p:normalViewPr>
  <p:slideViewPr>
    <p:cSldViewPr snapToGrid="0">
      <p:cViewPr varScale="1">
        <p:scale>
          <a:sx n="162" d="100"/>
          <a:sy n="162" d="100"/>
        </p:scale>
        <p:origin x="239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7EDED6-7539-49FF-9ECD-940E34898B63}" type="doc">
      <dgm:prSet loTypeId="urn:microsoft.com/office/officeart/2005/8/layout/orgChart1" loCatId="hierarchy" qsTypeId="urn:microsoft.com/office/officeart/2005/8/quickstyle/simple3" qsCatId="simple" csTypeId="urn:microsoft.com/office/officeart/2005/8/colors/accent3_5" csCatId="accent3" phldr="1"/>
      <dgm:spPr/>
      <dgm:t>
        <a:bodyPr/>
        <a:lstStyle/>
        <a:p>
          <a:endParaRPr lang="en-US"/>
        </a:p>
      </dgm:t>
    </dgm:pt>
    <dgm:pt modelId="{8230BE0A-DF26-4833-9662-0B248611BC65}">
      <dgm:prSet phldrT="[Text]" custT="1"/>
      <dgm:spPr>
        <a:solidFill>
          <a:schemeClr val="accent3">
            <a:lumMod val="60000"/>
            <a:lumOff val="40000"/>
          </a:schemeClr>
        </a:solidFill>
      </dgm:spPr>
      <dgm:t>
        <a:bodyPr/>
        <a:lstStyle/>
        <a:p>
          <a:r>
            <a:rPr lang="en-US" sz="1800" dirty="0">
              <a:latin typeface="Times New Roman" panose="02020603050405020304" pitchFamily="18" charset="0"/>
              <a:cs typeface="Times New Roman" panose="02020603050405020304" pitchFamily="18" charset="0"/>
            </a:rPr>
            <a:t>ML Algorithm </a:t>
          </a:r>
        </a:p>
      </dgm:t>
    </dgm:pt>
    <dgm:pt modelId="{C792652A-B102-494C-880E-2591413A23A8}" type="parTrans" cxnId="{D49914BA-2B6C-41DC-9313-8C3886460849}">
      <dgm:prSet/>
      <dgm:spPr/>
      <dgm:t>
        <a:bodyPr/>
        <a:lstStyle/>
        <a:p>
          <a:endParaRPr lang="en-US" sz="2400">
            <a:latin typeface="Times New Roman" panose="02020603050405020304" pitchFamily="18" charset="0"/>
            <a:cs typeface="Times New Roman" panose="02020603050405020304" pitchFamily="18" charset="0"/>
          </a:endParaRPr>
        </a:p>
      </dgm:t>
    </dgm:pt>
    <dgm:pt modelId="{A14CEB92-EFDF-4E99-9D7B-EEFE4E10B5A8}" type="sibTrans" cxnId="{D49914BA-2B6C-41DC-9313-8C3886460849}">
      <dgm:prSet/>
      <dgm:spPr/>
      <dgm:t>
        <a:bodyPr/>
        <a:lstStyle/>
        <a:p>
          <a:endParaRPr lang="en-US" sz="2400">
            <a:latin typeface="Times New Roman" panose="02020603050405020304" pitchFamily="18" charset="0"/>
            <a:cs typeface="Times New Roman" panose="02020603050405020304" pitchFamily="18" charset="0"/>
          </a:endParaRPr>
        </a:p>
      </dgm:t>
    </dgm:pt>
    <dgm:pt modelId="{D66EF6F7-43EE-4C88-AA68-7E6778FB27AE}">
      <dgm:prSet phldrT="[Text]" custT="1"/>
      <dgm:spPr>
        <a:solidFill>
          <a:schemeClr val="accent1">
            <a:lumMod val="20000"/>
            <a:lumOff val="80000"/>
          </a:schemeClr>
        </a:solidFill>
      </dgm:spPr>
      <dgm:t>
        <a:bodyPr/>
        <a:lstStyle/>
        <a:p>
          <a:r>
            <a:rPr lang="en-US" sz="1800" dirty="0">
              <a:latin typeface="Times New Roman" panose="02020603050405020304" pitchFamily="18" charset="0"/>
              <a:cs typeface="Times New Roman" panose="02020603050405020304" pitchFamily="18" charset="0"/>
            </a:rPr>
            <a:t>Supervised</a:t>
          </a:r>
        </a:p>
      </dgm:t>
    </dgm:pt>
    <dgm:pt modelId="{DB5213A6-2D52-46D8-A86B-ABD0F45ADFBA}" type="parTrans" cxnId="{51DC32D9-16F7-4228-B170-5D2EA72E54FF}">
      <dgm:prSet/>
      <dgm:spPr/>
      <dgm:t>
        <a:bodyPr/>
        <a:lstStyle/>
        <a:p>
          <a:endParaRPr lang="en-US" sz="2400">
            <a:latin typeface="Times New Roman" panose="02020603050405020304" pitchFamily="18" charset="0"/>
            <a:cs typeface="Times New Roman" panose="02020603050405020304" pitchFamily="18" charset="0"/>
          </a:endParaRPr>
        </a:p>
      </dgm:t>
    </dgm:pt>
    <dgm:pt modelId="{E3549B84-CA9D-43E7-BB94-928BA3FBA864}" type="sibTrans" cxnId="{51DC32D9-16F7-4228-B170-5D2EA72E54FF}">
      <dgm:prSet/>
      <dgm:spPr/>
      <dgm:t>
        <a:bodyPr/>
        <a:lstStyle/>
        <a:p>
          <a:endParaRPr lang="en-US" sz="2400">
            <a:latin typeface="Times New Roman" panose="02020603050405020304" pitchFamily="18" charset="0"/>
            <a:cs typeface="Times New Roman" panose="02020603050405020304" pitchFamily="18" charset="0"/>
          </a:endParaRPr>
        </a:p>
      </dgm:t>
    </dgm:pt>
    <dgm:pt modelId="{20125556-BA5C-4FD6-BDD4-F98C85041542}">
      <dgm:prSet phldrT="[Text]" custT="1"/>
      <dgm:spPr>
        <a:solidFill>
          <a:schemeClr val="accent4">
            <a:lumMod val="40000"/>
            <a:lumOff val="60000"/>
          </a:schemeClr>
        </a:solidFill>
      </dgm:spPr>
      <dgm:t>
        <a:bodyPr/>
        <a:lstStyle/>
        <a:p>
          <a:r>
            <a:rPr lang="en-US" sz="1800" dirty="0">
              <a:latin typeface="Times New Roman" panose="02020603050405020304" pitchFamily="18" charset="0"/>
              <a:cs typeface="Times New Roman" panose="02020603050405020304" pitchFamily="18" charset="0"/>
            </a:rPr>
            <a:t>Regression</a:t>
          </a:r>
        </a:p>
      </dgm:t>
    </dgm:pt>
    <dgm:pt modelId="{3A573239-8938-46C7-A93A-344E6CE5C46C}" type="parTrans" cxnId="{474BAB88-8555-4870-B3AA-7FD804428C77}">
      <dgm:prSet/>
      <dgm:spPr/>
      <dgm:t>
        <a:bodyPr/>
        <a:lstStyle/>
        <a:p>
          <a:endParaRPr lang="en-US" sz="2400">
            <a:latin typeface="Times New Roman" panose="02020603050405020304" pitchFamily="18" charset="0"/>
            <a:cs typeface="Times New Roman" panose="02020603050405020304" pitchFamily="18" charset="0"/>
          </a:endParaRPr>
        </a:p>
      </dgm:t>
    </dgm:pt>
    <dgm:pt modelId="{ABD00315-BD8B-4642-AB66-CBDC40F8008E}" type="sibTrans" cxnId="{474BAB88-8555-4870-B3AA-7FD804428C77}">
      <dgm:prSet/>
      <dgm:spPr/>
      <dgm:t>
        <a:bodyPr/>
        <a:lstStyle/>
        <a:p>
          <a:endParaRPr lang="en-US" sz="2400">
            <a:latin typeface="Times New Roman" panose="02020603050405020304" pitchFamily="18" charset="0"/>
            <a:cs typeface="Times New Roman" panose="02020603050405020304" pitchFamily="18" charset="0"/>
          </a:endParaRPr>
        </a:p>
      </dgm:t>
    </dgm:pt>
    <dgm:pt modelId="{00083D27-ACC2-48E0-B7D5-AD149BDA790A}">
      <dgm:prSet phldrT="[Text]" custT="1"/>
      <dgm:spPr>
        <a:solidFill>
          <a:schemeClr val="accent4">
            <a:lumMod val="40000"/>
            <a:lumOff val="60000"/>
          </a:schemeClr>
        </a:solidFill>
      </dgm:spPr>
      <dgm:t>
        <a:bodyPr/>
        <a:lstStyle/>
        <a:p>
          <a:r>
            <a:rPr lang="en-US" sz="1800" dirty="0">
              <a:latin typeface="Times New Roman" panose="02020603050405020304" pitchFamily="18" charset="0"/>
              <a:cs typeface="Times New Roman" panose="02020603050405020304" pitchFamily="18" charset="0"/>
            </a:rPr>
            <a:t>Classification</a:t>
          </a:r>
        </a:p>
      </dgm:t>
    </dgm:pt>
    <dgm:pt modelId="{93F3E28B-45EB-4521-A56E-B242BC5064C7}" type="parTrans" cxnId="{B77E17B3-63D6-4832-9BA6-CD6E1F7FCEF4}">
      <dgm:prSet/>
      <dgm:spPr/>
      <dgm:t>
        <a:bodyPr/>
        <a:lstStyle/>
        <a:p>
          <a:endParaRPr lang="en-US" sz="2400">
            <a:latin typeface="Times New Roman" panose="02020603050405020304" pitchFamily="18" charset="0"/>
            <a:cs typeface="Times New Roman" panose="02020603050405020304" pitchFamily="18" charset="0"/>
          </a:endParaRPr>
        </a:p>
      </dgm:t>
    </dgm:pt>
    <dgm:pt modelId="{53B4C8F7-B6CE-41D1-8F46-A59BA48265EC}" type="sibTrans" cxnId="{B77E17B3-63D6-4832-9BA6-CD6E1F7FCEF4}">
      <dgm:prSet/>
      <dgm:spPr/>
      <dgm:t>
        <a:bodyPr/>
        <a:lstStyle/>
        <a:p>
          <a:endParaRPr lang="en-US" sz="2400">
            <a:latin typeface="Times New Roman" panose="02020603050405020304" pitchFamily="18" charset="0"/>
            <a:cs typeface="Times New Roman" panose="02020603050405020304" pitchFamily="18" charset="0"/>
          </a:endParaRPr>
        </a:p>
      </dgm:t>
    </dgm:pt>
    <dgm:pt modelId="{1959BDCD-F863-417C-ADFC-8520CA11461D}">
      <dgm:prSet phldrT="[Text]" custT="1"/>
      <dgm:spPr>
        <a:solidFill>
          <a:schemeClr val="bg1">
            <a:lumMod val="95000"/>
          </a:schemeClr>
        </a:solidFill>
      </dgm:spPr>
      <dgm:t>
        <a:bodyPr/>
        <a:lstStyle/>
        <a:p>
          <a:r>
            <a:rPr lang="en-US" sz="1800" dirty="0">
              <a:latin typeface="Times New Roman" panose="02020603050405020304" pitchFamily="18" charset="0"/>
              <a:cs typeface="Times New Roman" panose="02020603050405020304" pitchFamily="18" charset="0"/>
            </a:rPr>
            <a:t>Unsupervised</a:t>
          </a:r>
        </a:p>
      </dgm:t>
    </dgm:pt>
    <dgm:pt modelId="{3A2664CB-B6C3-44F9-BAFE-14CFE7A29C49}" type="parTrans" cxnId="{BBFA9FCB-E24F-4143-A041-709A23FBB2B9}">
      <dgm:prSet/>
      <dgm:spPr/>
      <dgm:t>
        <a:bodyPr/>
        <a:lstStyle/>
        <a:p>
          <a:endParaRPr lang="en-US" sz="2400">
            <a:latin typeface="Times New Roman" panose="02020603050405020304" pitchFamily="18" charset="0"/>
            <a:cs typeface="Times New Roman" panose="02020603050405020304" pitchFamily="18" charset="0"/>
          </a:endParaRPr>
        </a:p>
      </dgm:t>
    </dgm:pt>
    <dgm:pt modelId="{E4A74058-C7BA-4870-91B7-80C24F16A04D}" type="sibTrans" cxnId="{BBFA9FCB-E24F-4143-A041-709A23FBB2B9}">
      <dgm:prSet/>
      <dgm:spPr/>
      <dgm:t>
        <a:bodyPr/>
        <a:lstStyle/>
        <a:p>
          <a:endParaRPr lang="en-US" sz="2400">
            <a:latin typeface="Times New Roman" panose="02020603050405020304" pitchFamily="18" charset="0"/>
            <a:cs typeface="Times New Roman" panose="02020603050405020304" pitchFamily="18" charset="0"/>
          </a:endParaRPr>
        </a:p>
      </dgm:t>
    </dgm:pt>
    <dgm:pt modelId="{E96CC614-2B32-4D6B-A624-F97BE7400152}">
      <dgm:prSet phldrT="[Text]" custT="1"/>
      <dgm:spPr>
        <a:solidFill>
          <a:schemeClr val="bg1">
            <a:lumMod val="95000"/>
          </a:schemeClr>
        </a:solidFill>
      </dgm:spPr>
      <dgm:t>
        <a:bodyPr/>
        <a:lstStyle/>
        <a:p>
          <a:r>
            <a:rPr lang="en-US" sz="1600" kern="1200" dirty="0">
              <a:solidFill>
                <a:prstClr val="black"/>
              </a:solidFill>
              <a:latin typeface="Times New Roman" panose="02020603050405020304" pitchFamily="18" charset="0"/>
              <a:ea typeface="+mn-ea"/>
              <a:cs typeface="Times New Roman" panose="02020603050405020304" pitchFamily="18" charset="0"/>
            </a:rPr>
            <a:t>Dimensionality Reduction</a:t>
          </a:r>
        </a:p>
      </dgm:t>
    </dgm:pt>
    <dgm:pt modelId="{625555C1-CE7C-4151-80CF-E9D5885E6FC2}" type="parTrans" cxnId="{B945CA16-8A19-4AD9-8E83-793E554A8FF1}">
      <dgm:prSet/>
      <dgm:spPr/>
      <dgm:t>
        <a:bodyPr/>
        <a:lstStyle/>
        <a:p>
          <a:endParaRPr lang="en-US" sz="2400">
            <a:latin typeface="Times New Roman" panose="02020603050405020304" pitchFamily="18" charset="0"/>
            <a:cs typeface="Times New Roman" panose="02020603050405020304" pitchFamily="18" charset="0"/>
          </a:endParaRPr>
        </a:p>
      </dgm:t>
    </dgm:pt>
    <dgm:pt modelId="{CB0AE22F-50D1-4C36-91EA-3EA22A771C96}" type="sibTrans" cxnId="{B945CA16-8A19-4AD9-8E83-793E554A8FF1}">
      <dgm:prSet/>
      <dgm:spPr/>
      <dgm:t>
        <a:bodyPr/>
        <a:lstStyle/>
        <a:p>
          <a:endParaRPr lang="en-US" sz="2400">
            <a:latin typeface="Times New Roman" panose="02020603050405020304" pitchFamily="18" charset="0"/>
            <a:cs typeface="Times New Roman" panose="02020603050405020304" pitchFamily="18" charset="0"/>
          </a:endParaRPr>
        </a:p>
      </dgm:t>
    </dgm:pt>
    <dgm:pt modelId="{B3CCA0E3-6358-4C15-B54A-51B334E7FA47}">
      <dgm:prSet custT="1"/>
      <dgm:spPr>
        <a:solidFill>
          <a:schemeClr val="bg1">
            <a:lumMod val="95000"/>
          </a:schemeClr>
        </a:solidFill>
      </dgm:spPr>
      <dgm:t>
        <a:bodyPr/>
        <a:lstStyle/>
        <a:p>
          <a:r>
            <a:rPr lang="en-US" sz="1800" dirty="0">
              <a:latin typeface="Times New Roman" panose="02020603050405020304" pitchFamily="18" charset="0"/>
              <a:cs typeface="Times New Roman" panose="02020603050405020304" pitchFamily="18" charset="0"/>
            </a:rPr>
            <a:t>Clustering</a:t>
          </a:r>
        </a:p>
      </dgm:t>
    </dgm:pt>
    <dgm:pt modelId="{2C32824D-91D8-4B1A-A62D-F08A1E3C73B8}" type="parTrans" cxnId="{70FF294D-86E1-4787-B32B-685D405032CF}">
      <dgm:prSet/>
      <dgm:spPr/>
      <dgm:t>
        <a:bodyPr/>
        <a:lstStyle/>
        <a:p>
          <a:endParaRPr lang="en-US" sz="2400">
            <a:latin typeface="Times New Roman" panose="02020603050405020304" pitchFamily="18" charset="0"/>
            <a:cs typeface="Times New Roman" panose="02020603050405020304" pitchFamily="18" charset="0"/>
          </a:endParaRPr>
        </a:p>
      </dgm:t>
    </dgm:pt>
    <dgm:pt modelId="{C2B29FCA-43F2-4265-9AC2-9F3297C819BE}" type="sibTrans" cxnId="{70FF294D-86E1-4787-B32B-685D405032CF}">
      <dgm:prSet/>
      <dgm:spPr/>
      <dgm:t>
        <a:bodyPr/>
        <a:lstStyle/>
        <a:p>
          <a:endParaRPr lang="en-US" sz="2400">
            <a:latin typeface="Times New Roman" panose="02020603050405020304" pitchFamily="18" charset="0"/>
            <a:cs typeface="Times New Roman" panose="02020603050405020304" pitchFamily="18" charset="0"/>
          </a:endParaRPr>
        </a:p>
      </dgm:t>
    </dgm:pt>
    <dgm:pt modelId="{F7FD6D96-0B01-46B7-BC42-E84B430593A8}">
      <dgm:prSet custT="1"/>
      <dgm:spPr>
        <a:solidFill>
          <a:schemeClr val="bg1">
            <a:lumMod val="95000"/>
          </a:schemeClr>
        </a:solidFill>
      </dgm:spPr>
      <dgm:t>
        <a:bodyPr/>
        <a:lstStyle/>
        <a:p>
          <a:r>
            <a:rPr lang="en-US" sz="1600" dirty="0">
              <a:latin typeface="Times New Roman" panose="02020603050405020304" pitchFamily="18" charset="0"/>
              <a:cs typeface="Times New Roman" panose="02020603050405020304" pitchFamily="18" charset="0"/>
            </a:rPr>
            <a:t>Principle Component Analysis (PCA)</a:t>
          </a:r>
        </a:p>
      </dgm:t>
    </dgm:pt>
    <dgm:pt modelId="{9FC7A017-550F-421E-A74F-98BEA3510787}" type="parTrans" cxnId="{1F839E6F-B59D-450B-92B0-F9234FF1AA9D}">
      <dgm:prSet/>
      <dgm:spPr/>
      <dgm:t>
        <a:bodyPr/>
        <a:lstStyle/>
        <a:p>
          <a:endParaRPr lang="en-US" sz="2400">
            <a:latin typeface="Times New Roman" panose="02020603050405020304" pitchFamily="18" charset="0"/>
            <a:cs typeface="Times New Roman" panose="02020603050405020304" pitchFamily="18" charset="0"/>
          </a:endParaRPr>
        </a:p>
      </dgm:t>
    </dgm:pt>
    <dgm:pt modelId="{A045DEC3-C763-4E5F-91E5-4767F0C650BE}" type="sibTrans" cxnId="{1F839E6F-B59D-450B-92B0-F9234FF1AA9D}">
      <dgm:prSet/>
      <dgm:spPr/>
      <dgm:t>
        <a:bodyPr/>
        <a:lstStyle/>
        <a:p>
          <a:endParaRPr lang="en-US" sz="2400">
            <a:latin typeface="Times New Roman" panose="02020603050405020304" pitchFamily="18" charset="0"/>
            <a:cs typeface="Times New Roman" panose="02020603050405020304" pitchFamily="18" charset="0"/>
          </a:endParaRPr>
        </a:p>
      </dgm:t>
    </dgm:pt>
    <dgm:pt modelId="{D03E26C1-D751-4B6C-90F7-0197D5D3397F}">
      <dgm:prSet custT="1"/>
      <dgm:spPr>
        <a:solidFill>
          <a:schemeClr val="bg1">
            <a:lumMod val="95000"/>
          </a:schemeClr>
        </a:solidFill>
      </dgm:spPr>
      <dgm:t>
        <a:bodyPr/>
        <a:lstStyle/>
        <a:p>
          <a:r>
            <a:rPr lang="en-US" sz="1800" dirty="0">
              <a:latin typeface="Times New Roman" panose="02020603050405020304" pitchFamily="18" charset="0"/>
              <a:cs typeface="Times New Roman" panose="02020603050405020304" pitchFamily="18" charset="0"/>
            </a:rPr>
            <a:t>K-Mean</a:t>
          </a:r>
        </a:p>
      </dgm:t>
    </dgm:pt>
    <dgm:pt modelId="{9F3A3FEE-ABA5-44C1-9E77-7DF2C1604DAB}" type="parTrans" cxnId="{F3662855-9D4D-4936-ABB3-F8E0662B35DE}">
      <dgm:prSet/>
      <dgm:spPr/>
      <dgm:t>
        <a:bodyPr/>
        <a:lstStyle/>
        <a:p>
          <a:endParaRPr lang="en-US" sz="2400">
            <a:latin typeface="Times New Roman" panose="02020603050405020304" pitchFamily="18" charset="0"/>
            <a:cs typeface="Times New Roman" panose="02020603050405020304" pitchFamily="18" charset="0"/>
          </a:endParaRPr>
        </a:p>
      </dgm:t>
    </dgm:pt>
    <dgm:pt modelId="{3DB48EF5-C0AE-4ABE-A7BD-6CD3DFD6AC7B}" type="sibTrans" cxnId="{F3662855-9D4D-4936-ABB3-F8E0662B35DE}">
      <dgm:prSet/>
      <dgm:spPr/>
      <dgm:t>
        <a:bodyPr/>
        <a:lstStyle/>
        <a:p>
          <a:endParaRPr lang="en-US" sz="2400">
            <a:latin typeface="Times New Roman" panose="02020603050405020304" pitchFamily="18" charset="0"/>
            <a:cs typeface="Times New Roman" panose="02020603050405020304" pitchFamily="18" charset="0"/>
          </a:endParaRPr>
        </a:p>
      </dgm:t>
    </dgm:pt>
    <dgm:pt modelId="{EB66DDD6-9761-4DD7-B97E-CCB13887D72A}">
      <dgm:prSet custT="1"/>
      <dgm:spPr>
        <a:solidFill>
          <a:schemeClr val="bg1">
            <a:lumMod val="95000"/>
          </a:schemeClr>
        </a:solidFill>
      </dgm:spPr>
      <dgm:t>
        <a:bodyPr/>
        <a:lstStyle/>
        <a:p>
          <a:r>
            <a:rPr lang="en-US" sz="1800" dirty="0">
              <a:latin typeface="Times New Roman" panose="02020603050405020304" pitchFamily="18" charset="0"/>
              <a:cs typeface="Times New Roman" panose="02020603050405020304" pitchFamily="18" charset="0"/>
            </a:rPr>
            <a:t>Hierarchical</a:t>
          </a:r>
        </a:p>
      </dgm:t>
    </dgm:pt>
    <dgm:pt modelId="{2EC58CB7-E30E-405C-ACDD-A465F565ED02}" type="parTrans" cxnId="{440C0522-63A4-42B2-8057-C3B3CDE221AA}">
      <dgm:prSet/>
      <dgm:spPr/>
      <dgm:t>
        <a:bodyPr/>
        <a:lstStyle/>
        <a:p>
          <a:endParaRPr lang="en-US" sz="2400">
            <a:latin typeface="Times New Roman" panose="02020603050405020304" pitchFamily="18" charset="0"/>
            <a:cs typeface="Times New Roman" panose="02020603050405020304" pitchFamily="18" charset="0"/>
          </a:endParaRPr>
        </a:p>
      </dgm:t>
    </dgm:pt>
    <dgm:pt modelId="{5E692D47-1D75-456E-B591-884B4F483ECC}" type="sibTrans" cxnId="{440C0522-63A4-42B2-8057-C3B3CDE221AA}">
      <dgm:prSet/>
      <dgm:spPr/>
      <dgm:t>
        <a:bodyPr/>
        <a:lstStyle/>
        <a:p>
          <a:endParaRPr lang="en-US" sz="2400">
            <a:latin typeface="Times New Roman" panose="02020603050405020304" pitchFamily="18" charset="0"/>
            <a:cs typeface="Times New Roman" panose="02020603050405020304" pitchFamily="18" charset="0"/>
          </a:endParaRPr>
        </a:p>
      </dgm:t>
    </dgm:pt>
    <dgm:pt modelId="{68B11F75-0ACB-4A77-83EE-09109E417053}">
      <dgm:prSet custT="1"/>
      <dgm:spPr>
        <a:solidFill>
          <a:schemeClr val="accent6">
            <a:lumMod val="60000"/>
            <a:lumOff val="40000"/>
          </a:schemeClr>
        </a:solidFill>
      </dgm:spPr>
      <dgm:t>
        <a:bodyPr/>
        <a:lstStyle/>
        <a:p>
          <a:r>
            <a:rPr lang="en-US" sz="1600" dirty="0">
              <a:latin typeface="Times New Roman" panose="02020603050405020304" pitchFamily="18" charset="0"/>
              <a:cs typeface="Times New Roman" panose="02020603050405020304" pitchFamily="18" charset="0"/>
            </a:rPr>
            <a:t>Linear / Polynomial</a:t>
          </a:r>
        </a:p>
      </dgm:t>
    </dgm:pt>
    <dgm:pt modelId="{96F2B2CE-AAFF-4FCE-ADA6-1FA38ABDD23C}" type="parTrans" cxnId="{A0A48C3F-AD19-4713-8AB1-09498F12129C}">
      <dgm:prSet/>
      <dgm:spPr/>
      <dgm:t>
        <a:bodyPr/>
        <a:lstStyle/>
        <a:p>
          <a:endParaRPr lang="en-US" sz="2400">
            <a:latin typeface="Times New Roman" panose="02020603050405020304" pitchFamily="18" charset="0"/>
            <a:cs typeface="Times New Roman" panose="02020603050405020304" pitchFamily="18" charset="0"/>
          </a:endParaRPr>
        </a:p>
      </dgm:t>
    </dgm:pt>
    <dgm:pt modelId="{77505F97-8ABA-4FA1-B66F-54ED4BDF266B}" type="sibTrans" cxnId="{A0A48C3F-AD19-4713-8AB1-09498F12129C}">
      <dgm:prSet/>
      <dgm:spPr/>
      <dgm:t>
        <a:bodyPr/>
        <a:lstStyle/>
        <a:p>
          <a:endParaRPr lang="en-US" sz="2400">
            <a:latin typeface="Times New Roman" panose="02020603050405020304" pitchFamily="18" charset="0"/>
            <a:cs typeface="Times New Roman" panose="02020603050405020304" pitchFamily="18" charset="0"/>
          </a:endParaRPr>
        </a:p>
      </dgm:t>
    </dgm:pt>
    <dgm:pt modelId="{43F0223B-FACD-4C05-BF58-86F59FF718C4}">
      <dgm:prSet custT="1"/>
      <dgm:spPr>
        <a:solidFill>
          <a:schemeClr val="bg1">
            <a:lumMod val="95000"/>
          </a:schemeClr>
        </a:solidFill>
      </dgm:spPr>
      <dgm:t>
        <a:bodyPr/>
        <a:lstStyle/>
        <a:p>
          <a:r>
            <a:rPr lang="en-US" sz="1600" dirty="0">
              <a:latin typeface="Times New Roman" panose="02020603050405020304" pitchFamily="18" charset="0"/>
              <a:cs typeface="Times New Roman" panose="02020603050405020304" pitchFamily="18" charset="0"/>
            </a:rPr>
            <a:t>KNN</a:t>
          </a:r>
        </a:p>
      </dgm:t>
    </dgm:pt>
    <dgm:pt modelId="{BD508204-8427-4E72-AFBD-86BC355E738E}" type="parTrans" cxnId="{DA8DF4A1-7337-4A51-84AE-9F3722BC85C1}">
      <dgm:prSet/>
      <dgm:spPr/>
      <dgm:t>
        <a:bodyPr/>
        <a:lstStyle/>
        <a:p>
          <a:endParaRPr lang="en-US" sz="2400">
            <a:latin typeface="Times New Roman" panose="02020603050405020304" pitchFamily="18" charset="0"/>
            <a:cs typeface="Times New Roman" panose="02020603050405020304" pitchFamily="18" charset="0"/>
          </a:endParaRPr>
        </a:p>
      </dgm:t>
    </dgm:pt>
    <dgm:pt modelId="{43A340C4-5E0A-48DB-BE57-70F273333BFC}" type="sibTrans" cxnId="{DA8DF4A1-7337-4A51-84AE-9F3722BC85C1}">
      <dgm:prSet/>
      <dgm:spPr/>
      <dgm:t>
        <a:bodyPr/>
        <a:lstStyle/>
        <a:p>
          <a:endParaRPr lang="en-US" sz="2400">
            <a:latin typeface="Times New Roman" panose="02020603050405020304" pitchFamily="18" charset="0"/>
            <a:cs typeface="Times New Roman" panose="02020603050405020304" pitchFamily="18" charset="0"/>
          </a:endParaRPr>
        </a:p>
      </dgm:t>
    </dgm:pt>
    <dgm:pt modelId="{F6F85A8B-AF42-44EB-9F0C-4EFBD132E0DF}">
      <dgm:prSet custT="1"/>
      <dgm:spPr>
        <a:solidFill>
          <a:schemeClr val="bg1">
            <a:lumMod val="95000"/>
          </a:schemeClr>
        </a:solidFill>
      </dgm:spPr>
      <dgm:t>
        <a:bodyPr/>
        <a:lstStyle/>
        <a:p>
          <a:r>
            <a:rPr lang="en-US" sz="1600" dirty="0">
              <a:latin typeface="Times New Roman" panose="02020603050405020304" pitchFamily="18" charset="0"/>
              <a:cs typeface="Times New Roman" panose="02020603050405020304" pitchFamily="18" charset="0"/>
            </a:rPr>
            <a:t>SVR</a:t>
          </a:r>
        </a:p>
      </dgm:t>
    </dgm:pt>
    <dgm:pt modelId="{0AC46395-B1E1-4090-8450-BC4761C6D873}" type="parTrans" cxnId="{D323FB4F-9356-4112-829C-8DB541E448EA}">
      <dgm:prSet/>
      <dgm:spPr/>
      <dgm:t>
        <a:bodyPr/>
        <a:lstStyle/>
        <a:p>
          <a:endParaRPr lang="en-US" sz="2400">
            <a:latin typeface="Times New Roman" panose="02020603050405020304" pitchFamily="18" charset="0"/>
            <a:cs typeface="Times New Roman" panose="02020603050405020304" pitchFamily="18" charset="0"/>
          </a:endParaRPr>
        </a:p>
      </dgm:t>
    </dgm:pt>
    <dgm:pt modelId="{C81EA989-FDB5-458C-AE84-5682CFC65861}" type="sibTrans" cxnId="{D323FB4F-9356-4112-829C-8DB541E448EA}">
      <dgm:prSet/>
      <dgm:spPr/>
      <dgm:t>
        <a:bodyPr/>
        <a:lstStyle/>
        <a:p>
          <a:endParaRPr lang="en-US" sz="2400">
            <a:latin typeface="Times New Roman" panose="02020603050405020304" pitchFamily="18" charset="0"/>
            <a:cs typeface="Times New Roman" panose="02020603050405020304" pitchFamily="18" charset="0"/>
          </a:endParaRPr>
        </a:p>
      </dgm:t>
    </dgm:pt>
    <dgm:pt modelId="{C72FA63B-8E74-43F9-901B-62383D65EF72}">
      <dgm:prSet custT="1"/>
      <dgm:spPr>
        <a:solidFill>
          <a:schemeClr val="bg1">
            <a:lumMod val="95000"/>
          </a:schemeClr>
        </a:solidFill>
        <a:ln>
          <a:solidFill>
            <a:schemeClr val="bg2"/>
          </a:solidFill>
        </a:ln>
      </dgm:spPr>
      <dgm:t>
        <a:bodyPr/>
        <a:lstStyle/>
        <a:p>
          <a:r>
            <a:rPr lang="en-US" sz="1600" dirty="0">
              <a:latin typeface="Times New Roman" panose="02020603050405020304" pitchFamily="18" charset="0"/>
              <a:cs typeface="Times New Roman" panose="02020603050405020304" pitchFamily="18" charset="0"/>
            </a:rPr>
            <a:t>Tree-based Regression models</a:t>
          </a:r>
        </a:p>
      </dgm:t>
    </dgm:pt>
    <dgm:pt modelId="{04D35474-C582-4135-9B28-C0334CBAE081}" type="parTrans" cxnId="{CADD4125-A7C2-4C3F-85B1-D94E812A0947}">
      <dgm:prSet/>
      <dgm:spPr/>
      <dgm:t>
        <a:bodyPr/>
        <a:lstStyle/>
        <a:p>
          <a:endParaRPr lang="en-US" sz="2400">
            <a:latin typeface="Times New Roman" panose="02020603050405020304" pitchFamily="18" charset="0"/>
            <a:cs typeface="Times New Roman" panose="02020603050405020304" pitchFamily="18" charset="0"/>
          </a:endParaRPr>
        </a:p>
      </dgm:t>
    </dgm:pt>
    <dgm:pt modelId="{79DE8834-2E72-402A-BC2B-26E7A34FE36A}" type="sibTrans" cxnId="{CADD4125-A7C2-4C3F-85B1-D94E812A0947}">
      <dgm:prSet/>
      <dgm:spPr/>
      <dgm:t>
        <a:bodyPr/>
        <a:lstStyle/>
        <a:p>
          <a:endParaRPr lang="en-US" sz="2400">
            <a:latin typeface="Times New Roman" panose="02020603050405020304" pitchFamily="18" charset="0"/>
            <a:cs typeface="Times New Roman" panose="02020603050405020304" pitchFamily="18" charset="0"/>
          </a:endParaRPr>
        </a:p>
      </dgm:t>
    </dgm:pt>
    <dgm:pt modelId="{203321A6-11FF-4B1E-9723-D93CB5F28451}">
      <dgm:prSet custT="1"/>
      <dgm:spPr>
        <a:solidFill>
          <a:schemeClr val="accent6">
            <a:lumMod val="60000"/>
            <a:lumOff val="40000"/>
          </a:schemeClr>
        </a:solidFill>
      </dgm:spPr>
      <dgm:t>
        <a:bodyPr/>
        <a:lstStyle/>
        <a:p>
          <a:r>
            <a:rPr lang="en-US" sz="1600" dirty="0">
              <a:latin typeface="Times New Roman" panose="02020603050405020304" pitchFamily="18" charset="0"/>
              <a:cs typeface="Times New Roman" panose="02020603050405020304" pitchFamily="18" charset="0"/>
            </a:rPr>
            <a:t>Logistic regression</a:t>
          </a:r>
        </a:p>
      </dgm:t>
    </dgm:pt>
    <dgm:pt modelId="{4DCB1055-6CDC-462B-8E67-8EA115BFA749}" type="parTrans" cxnId="{8C8C4257-978A-448B-B1DC-C3DA17496596}">
      <dgm:prSet/>
      <dgm:spPr/>
      <dgm:t>
        <a:bodyPr/>
        <a:lstStyle/>
        <a:p>
          <a:endParaRPr lang="en-US" sz="2400">
            <a:latin typeface="Times New Roman" panose="02020603050405020304" pitchFamily="18" charset="0"/>
            <a:cs typeface="Times New Roman" panose="02020603050405020304" pitchFamily="18" charset="0"/>
          </a:endParaRPr>
        </a:p>
      </dgm:t>
    </dgm:pt>
    <dgm:pt modelId="{E2344810-5157-42BC-B079-9F58E45FA1AA}" type="sibTrans" cxnId="{8C8C4257-978A-448B-B1DC-C3DA17496596}">
      <dgm:prSet/>
      <dgm:spPr/>
      <dgm:t>
        <a:bodyPr/>
        <a:lstStyle/>
        <a:p>
          <a:endParaRPr lang="en-US" sz="2400">
            <a:latin typeface="Times New Roman" panose="02020603050405020304" pitchFamily="18" charset="0"/>
            <a:cs typeface="Times New Roman" panose="02020603050405020304" pitchFamily="18" charset="0"/>
          </a:endParaRPr>
        </a:p>
      </dgm:t>
    </dgm:pt>
    <dgm:pt modelId="{3C5CD3DC-77C7-4140-AFFE-5A22AE121737}">
      <dgm:prSet custT="1"/>
      <dgm:spPr>
        <a:solidFill>
          <a:schemeClr val="bg1">
            <a:lumMod val="95000"/>
          </a:schemeClr>
        </a:solidFill>
      </dgm:spPr>
      <dgm:t>
        <a:bodyPr/>
        <a:lstStyle/>
        <a:p>
          <a:r>
            <a:rPr lang="en-US" sz="1600" dirty="0">
              <a:latin typeface="Times New Roman" panose="02020603050405020304" pitchFamily="18" charset="0"/>
              <a:cs typeface="Times New Roman" panose="02020603050405020304" pitchFamily="18" charset="0"/>
            </a:rPr>
            <a:t>KNN</a:t>
          </a:r>
        </a:p>
      </dgm:t>
    </dgm:pt>
    <dgm:pt modelId="{C40EB315-759A-4063-806E-20739C1167D2}" type="parTrans" cxnId="{8511702C-A459-4DB4-AF6C-4F8AD2551AD0}">
      <dgm:prSet/>
      <dgm:spPr/>
      <dgm:t>
        <a:bodyPr/>
        <a:lstStyle/>
        <a:p>
          <a:endParaRPr lang="en-US" sz="2400">
            <a:latin typeface="Times New Roman" panose="02020603050405020304" pitchFamily="18" charset="0"/>
            <a:cs typeface="Times New Roman" panose="02020603050405020304" pitchFamily="18" charset="0"/>
          </a:endParaRPr>
        </a:p>
      </dgm:t>
    </dgm:pt>
    <dgm:pt modelId="{37879D7D-D9EC-4896-8DCC-A7B6EEF60984}" type="sibTrans" cxnId="{8511702C-A459-4DB4-AF6C-4F8AD2551AD0}">
      <dgm:prSet/>
      <dgm:spPr/>
      <dgm:t>
        <a:bodyPr/>
        <a:lstStyle/>
        <a:p>
          <a:endParaRPr lang="en-US" sz="2400">
            <a:latin typeface="Times New Roman" panose="02020603050405020304" pitchFamily="18" charset="0"/>
            <a:cs typeface="Times New Roman" panose="02020603050405020304" pitchFamily="18" charset="0"/>
          </a:endParaRPr>
        </a:p>
      </dgm:t>
    </dgm:pt>
    <dgm:pt modelId="{24954BA9-0949-47EE-AC93-EC045E6A5AE2}">
      <dgm:prSet custT="1"/>
      <dgm:spPr>
        <a:solidFill>
          <a:schemeClr val="bg1">
            <a:lumMod val="95000"/>
          </a:schemeClr>
        </a:solidFill>
      </dgm:spPr>
      <dgm:t>
        <a:bodyPr/>
        <a:lstStyle/>
        <a:p>
          <a:r>
            <a:rPr lang="en-US" sz="1600" dirty="0">
              <a:latin typeface="Times New Roman" panose="02020603050405020304" pitchFamily="18" charset="0"/>
              <a:cs typeface="Times New Roman" panose="02020603050405020304" pitchFamily="18" charset="0"/>
            </a:rPr>
            <a:t>SVC</a:t>
          </a:r>
        </a:p>
      </dgm:t>
    </dgm:pt>
    <dgm:pt modelId="{45CABECA-F726-4512-BF63-407B30D20FFE}" type="parTrans" cxnId="{7AF1991B-0B2B-4F08-AA8E-1F9B53095D0C}">
      <dgm:prSet/>
      <dgm:spPr/>
      <dgm:t>
        <a:bodyPr/>
        <a:lstStyle/>
        <a:p>
          <a:endParaRPr lang="en-US" sz="2400">
            <a:latin typeface="Times New Roman" panose="02020603050405020304" pitchFamily="18" charset="0"/>
            <a:cs typeface="Times New Roman" panose="02020603050405020304" pitchFamily="18" charset="0"/>
          </a:endParaRPr>
        </a:p>
      </dgm:t>
    </dgm:pt>
    <dgm:pt modelId="{D46D9C50-5964-40D9-B385-63645780EFE2}" type="sibTrans" cxnId="{7AF1991B-0B2B-4F08-AA8E-1F9B53095D0C}">
      <dgm:prSet/>
      <dgm:spPr/>
      <dgm:t>
        <a:bodyPr/>
        <a:lstStyle/>
        <a:p>
          <a:endParaRPr lang="en-US" sz="2400">
            <a:latin typeface="Times New Roman" panose="02020603050405020304" pitchFamily="18" charset="0"/>
            <a:cs typeface="Times New Roman" panose="02020603050405020304" pitchFamily="18" charset="0"/>
          </a:endParaRPr>
        </a:p>
      </dgm:t>
    </dgm:pt>
    <dgm:pt modelId="{E25BE2AD-7A77-497A-856A-F92DE9CB30E9}">
      <dgm:prSet custT="1"/>
      <dgm:spPr>
        <a:solidFill>
          <a:schemeClr val="bg1">
            <a:lumMod val="95000"/>
          </a:schemeClr>
        </a:solidFill>
        <a:ln>
          <a:solidFill>
            <a:schemeClr val="bg2"/>
          </a:solidFill>
        </a:ln>
      </dgm:spPr>
      <dgm:t>
        <a:bodyPr/>
        <a:lstStyle/>
        <a:p>
          <a:r>
            <a:rPr lang="en-US" sz="1600" dirty="0">
              <a:latin typeface="Times New Roman" panose="02020603050405020304" pitchFamily="18" charset="0"/>
              <a:cs typeface="Times New Roman" panose="02020603050405020304" pitchFamily="18" charset="0"/>
            </a:rPr>
            <a:t>Tree-based Classification models</a:t>
          </a:r>
        </a:p>
      </dgm:t>
    </dgm:pt>
    <dgm:pt modelId="{98A91204-B5C3-4BA8-AF76-1FCB685785E7}" type="parTrans" cxnId="{F803180E-625C-437A-96AF-862BE27EB520}">
      <dgm:prSet/>
      <dgm:spPr/>
      <dgm:t>
        <a:bodyPr/>
        <a:lstStyle/>
        <a:p>
          <a:endParaRPr lang="en-US" sz="2400">
            <a:latin typeface="Times New Roman" panose="02020603050405020304" pitchFamily="18" charset="0"/>
            <a:cs typeface="Times New Roman" panose="02020603050405020304" pitchFamily="18" charset="0"/>
          </a:endParaRPr>
        </a:p>
      </dgm:t>
    </dgm:pt>
    <dgm:pt modelId="{6935BF08-6194-4F4B-A953-E004C709F85E}" type="sibTrans" cxnId="{F803180E-625C-437A-96AF-862BE27EB520}">
      <dgm:prSet/>
      <dgm:spPr/>
      <dgm:t>
        <a:bodyPr/>
        <a:lstStyle/>
        <a:p>
          <a:endParaRPr lang="en-US" sz="2400">
            <a:latin typeface="Times New Roman" panose="02020603050405020304" pitchFamily="18" charset="0"/>
            <a:cs typeface="Times New Roman" panose="02020603050405020304" pitchFamily="18" charset="0"/>
          </a:endParaRPr>
        </a:p>
      </dgm:t>
    </dgm:pt>
    <dgm:pt modelId="{C61E10C7-4D1B-4239-9E63-A4C4F9B99FAB}">
      <dgm:prSet custT="1"/>
      <dgm:spPr>
        <a:solidFill>
          <a:srgbClr val="A7CF8D"/>
        </a:solidFill>
      </dgm:spPr>
      <dgm:t>
        <a:bodyPr/>
        <a:lstStyle/>
        <a:p>
          <a:r>
            <a:rPr lang="en-US" sz="1600" dirty="0">
              <a:latin typeface="Times New Roman" panose="02020603050405020304" pitchFamily="18" charset="0"/>
              <a:cs typeface="Times New Roman" panose="02020603050405020304" pitchFamily="18" charset="0"/>
            </a:rPr>
            <a:t>Penalized regression</a:t>
          </a:r>
        </a:p>
      </dgm:t>
    </dgm:pt>
    <dgm:pt modelId="{4429F07A-714A-45A0-9907-8524820860F7}" type="parTrans" cxnId="{0370E3B7-EE2F-42F1-B20B-FAB2EB6F95B7}">
      <dgm:prSet/>
      <dgm:spPr/>
      <dgm:t>
        <a:bodyPr/>
        <a:lstStyle/>
        <a:p>
          <a:endParaRPr lang="en-US">
            <a:latin typeface="Times New Roman" panose="02020603050405020304" pitchFamily="18" charset="0"/>
            <a:cs typeface="Times New Roman" panose="02020603050405020304" pitchFamily="18" charset="0"/>
          </a:endParaRPr>
        </a:p>
      </dgm:t>
    </dgm:pt>
    <dgm:pt modelId="{EDE54250-38CC-4E18-AD40-C9EDC4A60CF7}" type="sibTrans" cxnId="{0370E3B7-EE2F-42F1-B20B-FAB2EB6F95B7}">
      <dgm:prSet/>
      <dgm:spPr/>
      <dgm:t>
        <a:bodyPr/>
        <a:lstStyle/>
        <a:p>
          <a:endParaRPr lang="en-US">
            <a:latin typeface="Times New Roman" panose="02020603050405020304" pitchFamily="18" charset="0"/>
            <a:cs typeface="Times New Roman" panose="02020603050405020304" pitchFamily="18" charset="0"/>
          </a:endParaRPr>
        </a:p>
      </dgm:t>
    </dgm:pt>
    <dgm:pt modelId="{D36CEEA8-7DEA-475D-8F9A-76F3E09C9876}" type="pres">
      <dgm:prSet presAssocID="{A57EDED6-7539-49FF-9ECD-940E34898B63}" presName="hierChild1" presStyleCnt="0">
        <dgm:presLayoutVars>
          <dgm:orgChart val="1"/>
          <dgm:chPref val="1"/>
          <dgm:dir/>
          <dgm:animOne val="branch"/>
          <dgm:animLvl val="lvl"/>
          <dgm:resizeHandles/>
        </dgm:presLayoutVars>
      </dgm:prSet>
      <dgm:spPr/>
    </dgm:pt>
    <dgm:pt modelId="{53873906-BE81-4B9B-8A9E-3A6FB1C55995}" type="pres">
      <dgm:prSet presAssocID="{8230BE0A-DF26-4833-9662-0B248611BC65}" presName="hierRoot1" presStyleCnt="0">
        <dgm:presLayoutVars>
          <dgm:hierBranch val="init"/>
        </dgm:presLayoutVars>
      </dgm:prSet>
      <dgm:spPr/>
    </dgm:pt>
    <dgm:pt modelId="{42E4AA2B-388E-428B-847D-3A8B9CD9FA1B}" type="pres">
      <dgm:prSet presAssocID="{8230BE0A-DF26-4833-9662-0B248611BC65}" presName="rootComposite1" presStyleCnt="0"/>
      <dgm:spPr/>
    </dgm:pt>
    <dgm:pt modelId="{37A70B4E-32EB-4ACF-90D4-43DB962E6272}" type="pres">
      <dgm:prSet presAssocID="{8230BE0A-DF26-4833-9662-0B248611BC65}" presName="rootText1" presStyleLbl="node0" presStyleIdx="0" presStyleCnt="1" custScaleX="236286" custLinFactNeighborX="66731" custLinFactNeighborY="-14386">
        <dgm:presLayoutVars>
          <dgm:chPref val="3"/>
        </dgm:presLayoutVars>
      </dgm:prSet>
      <dgm:spPr/>
    </dgm:pt>
    <dgm:pt modelId="{5AC44136-A21B-4B49-B855-A59BF142B660}" type="pres">
      <dgm:prSet presAssocID="{8230BE0A-DF26-4833-9662-0B248611BC65}" presName="rootConnector1" presStyleLbl="node1" presStyleIdx="0" presStyleCnt="0"/>
      <dgm:spPr/>
    </dgm:pt>
    <dgm:pt modelId="{2CF32124-9509-4E95-BC21-D458A73004D9}" type="pres">
      <dgm:prSet presAssocID="{8230BE0A-DF26-4833-9662-0B248611BC65}" presName="hierChild2" presStyleCnt="0"/>
      <dgm:spPr/>
    </dgm:pt>
    <dgm:pt modelId="{47ED1296-3879-4942-8BC8-34CFEEBA26AE}" type="pres">
      <dgm:prSet presAssocID="{DB5213A6-2D52-46D8-A86B-ABD0F45ADFBA}" presName="Name37" presStyleLbl="parChTrans1D2" presStyleIdx="0" presStyleCnt="2"/>
      <dgm:spPr/>
    </dgm:pt>
    <dgm:pt modelId="{57283BF6-6864-4952-BD35-E72805B4B358}" type="pres">
      <dgm:prSet presAssocID="{D66EF6F7-43EE-4C88-AA68-7E6778FB27AE}" presName="hierRoot2" presStyleCnt="0">
        <dgm:presLayoutVars>
          <dgm:hierBranch val="init"/>
        </dgm:presLayoutVars>
      </dgm:prSet>
      <dgm:spPr/>
    </dgm:pt>
    <dgm:pt modelId="{4EE10181-08A4-424E-BC7D-71A489787987}" type="pres">
      <dgm:prSet presAssocID="{D66EF6F7-43EE-4C88-AA68-7E6778FB27AE}" presName="rootComposite" presStyleCnt="0"/>
      <dgm:spPr/>
    </dgm:pt>
    <dgm:pt modelId="{E1429824-47A6-453B-9F01-EF45673FAFFB}" type="pres">
      <dgm:prSet presAssocID="{D66EF6F7-43EE-4C88-AA68-7E6778FB27AE}" presName="rootText" presStyleLbl="node2" presStyleIdx="0" presStyleCnt="2" custScaleX="224278" custLinFactNeighborX="60680" custLinFactNeighborY="-5">
        <dgm:presLayoutVars>
          <dgm:chPref val="3"/>
        </dgm:presLayoutVars>
      </dgm:prSet>
      <dgm:spPr/>
    </dgm:pt>
    <dgm:pt modelId="{82842A41-E897-4D2D-8FE9-9CC4ADB0CFD5}" type="pres">
      <dgm:prSet presAssocID="{D66EF6F7-43EE-4C88-AA68-7E6778FB27AE}" presName="rootConnector" presStyleLbl="node2" presStyleIdx="0" presStyleCnt="2"/>
      <dgm:spPr/>
    </dgm:pt>
    <dgm:pt modelId="{D66BBB25-E290-43B6-8CCD-41DB1E076F20}" type="pres">
      <dgm:prSet presAssocID="{D66EF6F7-43EE-4C88-AA68-7E6778FB27AE}" presName="hierChild4" presStyleCnt="0"/>
      <dgm:spPr/>
    </dgm:pt>
    <dgm:pt modelId="{E7AF192F-33F2-45A8-860C-D4AD58DD4C52}" type="pres">
      <dgm:prSet presAssocID="{3A573239-8938-46C7-A93A-344E6CE5C46C}" presName="Name37" presStyleLbl="parChTrans1D3" presStyleIdx="0" presStyleCnt="4"/>
      <dgm:spPr/>
    </dgm:pt>
    <dgm:pt modelId="{5A053008-AEFD-49B2-AA81-0518CDED5987}" type="pres">
      <dgm:prSet presAssocID="{20125556-BA5C-4FD6-BDD4-F98C85041542}" presName="hierRoot2" presStyleCnt="0">
        <dgm:presLayoutVars>
          <dgm:hierBranch val="init"/>
        </dgm:presLayoutVars>
      </dgm:prSet>
      <dgm:spPr/>
    </dgm:pt>
    <dgm:pt modelId="{9F151B0D-B4C7-4907-B291-2EBF5A2DC458}" type="pres">
      <dgm:prSet presAssocID="{20125556-BA5C-4FD6-BDD4-F98C85041542}" presName="rootComposite" presStyleCnt="0"/>
      <dgm:spPr/>
    </dgm:pt>
    <dgm:pt modelId="{213D73E6-AD55-4998-85BF-CA6F2CD6AEBF}" type="pres">
      <dgm:prSet presAssocID="{20125556-BA5C-4FD6-BDD4-F98C85041542}" presName="rootText" presStyleLbl="node3" presStyleIdx="0" presStyleCnt="4" custScaleX="241746" custLinFactNeighborX="69618" custLinFactNeighborY="12992">
        <dgm:presLayoutVars>
          <dgm:chPref val="3"/>
        </dgm:presLayoutVars>
      </dgm:prSet>
      <dgm:spPr/>
    </dgm:pt>
    <dgm:pt modelId="{25D3DF95-125E-46C2-9BF4-BA3569058373}" type="pres">
      <dgm:prSet presAssocID="{20125556-BA5C-4FD6-BDD4-F98C85041542}" presName="rootConnector" presStyleLbl="node3" presStyleIdx="0" presStyleCnt="4"/>
      <dgm:spPr/>
    </dgm:pt>
    <dgm:pt modelId="{E1AF4D00-D54F-4A52-828C-C98CA5EF68D8}" type="pres">
      <dgm:prSet presAssocID="{20125556-BA5C-4FD6-BDD4-F98C85041542}" presName="hierChild4" presStyleCnt="0"/>
      <dgm:spPr/>
    </dgm:pt>
    <dgm:pt modelId="{5E073003-AD1F-4C90-9657-5D2932556A5D}" type="pres">
      <dgm:prSet presAssocID="{96F2B2CE-AAFF-4FCE-ADA6-1FA38ABDD23C}" presName="Name37" presStyleLbl="parChTrans1D4" presStyleIdx="0" presStyleCnt="12"/>
      <dgm:spPr/>
    </dgm:pt>
    <dgm:pt modelId="{E30EEBE3-8EAB-48A5-9655-78577D7A6233}" type="pres">
      <dgm:prSet presAssocID="{68B11F75-0ACB-4A77-83EE-09109E417053}" presName="hierRoot2" presStyleCnt="0">
        <dgm:presLayoutVars>
          <dgm:hierBranch val="init"/>
        </dgm:presLayoutVars>
      </dgm:prSet>
      <dgm:spPr/>
    </dgm:pt>
    <dgm:pt modelId="{910C6DEC-5CF5-468E-9533-42C2B7BB5637}" type="pres">
      <dgm:prSet presAssocID="{68B11F75-0ACB-4A77-83EE-09109E417053}" presName="rootComposite" presStyleCnt="0"/>
      <dgm:spPr/>
    </dgm:pt>
    <dgm:pt modelId="{9966D642-01C5-427F-AF15-E5950C131DE1}" type="pres">
      <dgm:prSet presAssocID="{68B11F75-0ACB-4A77-83EE-09109E417053}" presName="rootText" presStyleLbl="node4" presStyleIdx="0" presStyleCnt="12" custScaleX="126731" custLinFactNeighborX="68806">
        <dgm:presLayoutVars>
          <dgm:chPref val="3"/>
        </dgm:presLayoutVars>
      </dgm:prSet>
      <dgm:spPr/>
    </dgm:pt>
    <dgm:pt modelId="{4FF0A589-8869-4A30-9400-52E7ABB1A8A8}" type="pres">
      <dgm:prSet presAssocID="{68B11F75-0ACB-4A77-83EE-09109E417053}" presName="rootConnector" presStyleLbl="node4" presStyleIdx="0" presStyleCnt="12"/>
      <dgm:spPr/>
    </dgm:pt>
    <dgm:pt modelId="{22E1A684-912B-40D6-9521-55D10E417475}" type="pres">
      <dgm:prSet presAssocID="{68B11F75-0ACB-4A77-83EE-09109E417053}" presName="hierChild4" presStyleCnt="0"/>
      <dgm:spPr/>
    </dgm:pt>
    <dgm:pt modelId="{CBE3F167-A195-4E67-98B8-66CB698B83CE}" type="pres">
      <dgm:prSet presAssocID="{68B11F75-0ACB-4A77-83EE-09109E417053}" presName="hierChild5" presStyleCnt="0"/>
      <dgm:spPr/>
    </dgm:pt>
    <dgm:pt modelId="{4741A27E-66E1-4819-B3DD-ABDF91181E8F}" type="pres">
      <dgm:prSet presAssocID="{4429F07A-714A-45A0-9907-8524820860F7}" presName="Name37" presStyleLbl="parChTrans1D4" presStyleIdx="1" presStyleCnt="12"/>
      <dgm:spPr/>
    </dgm:pt>
    <dgm:pt modelId="{7C560EA4-C72F-4216-8B65-EF6F117519AF}" type="pres">
      <dgm:prSet presAssocID="{C61E10C7-4D1B-4239-9E63-A4C4F9B99FAB}" presName="hierRoot2" presStyleCnt="0">
        <dgm:presLayoutVars>
          <dgm:hierBranch val="init"/>
        </dgm:presLayoutVars>
      </dgm:prSet>
      <dgm:spPr/>
    </dgm:pt>
    <dgm:pt modelId="{ED77B965-80C3-4128-B9A9-8C35E7C18D8A}" type="pres">
      <dgm:prSet presAssocID="{C61E10C7-4D1B-4239-9E63-A4C4F9B99FAB}" presName="rootComposite" presStyleCnt="0"/>
      <dgm:spPr/>
    </dgm:pt>
    <dgm:pt modelId="{66986632-6440-4046-B196-E05435F76859}" type="pres">
      <dgm:prSet presAssocID="{C61E10C7-4D1B-4239-9E63-A4C4F9B99FAB}" presName="rootText" presStyleLbl="node4" presStyleIdx="1" presStyleCnt="12" custScaleX="131786" custLinFactX="-43102" custLinFactNeighborX="-100000" custLinFactNeighborY="-53676">
        <dgm:presLayoutVars>
          <dgm:chPref val="3"/>
        </dgm:presLayoutVars>
      </dgm:prSet>
      <dgm:spPr/>
    </dgm:pt>
    <dgm:pt modelId="{D4A0C910-4688-4567-8201-58AD2E6D4EA9}" type="pres">
      <dgm:prSet presAssocID="{C61E10C7-4D1B-4239-9E63-A4C4F9B99FAB}" presName="rootConnector" presStyleLbl="node4" presStyleIdx="1" presStyleCnt="12"/>
      <dgm:spPr/>
    </dgm:pt>
    <dgm:pt modelId="{7DC43C4F-83C7-49E1-B9B7-6B75238666B8}" type="pres">
      <dgm:prSet presAssocID="{C61E10C7-4D1B-4239-9E63-A4C4F9B99FAB}" presName="hierChild4" presStyleCnt="0"/>
      <dgm:spPr/>
    </dgm:pt>
    <dgm:pt modelId="{F7BB3970-C3EB-467C-A18A-5957578A0CB8}" type="pres">
      <dgm:prSet presAssocID="{C61E10C7-4D1B-4239-9E63-A4C4F9B99FAB}" presName="hierChild5" presStyleCnt="0"/>
      <dgm:spPr/>
    </dgm:pt>
    <dgm:pt modelId="{3AF11032-855E-41A9-8027-A602BFDC5B04}" type="pres">
      <dgm:prSet presAssocID="{BD508204-8427-4E72-AFBD-86BC355E738E}" presName="Name37" presStyleLbl="parChTrans1D4" presStyleIdx="2" presStyleCnt="12"/>
      <dgm:spPr/>
    </dgm:pt>
    <dgm:pt modelId="{CFBCD4BA-FCC0-43E2-93AC-737D26F3B06F}" type="pres">
      <dgm:prSet presAssocID="{43F0223B-FACD-4C05-BF58-86F59FF718C4}" presName="hierRoot2" presStyleCnt="0">
        <dgm:presLayoutVars>
          <dgm:hierBranch val="init"/>
        </dgm:presLayoutVars>
      </dgm:prSet>
      <dgm:spPr/>
    </dgm:pt>
    <dgm:pt modelId="{D14981EE-FCD2-4139-B5EC-FF2DCC8C88DC}" type="pres">
      <dgm:prSet presAssocID="{43F0223B-FACD-4C05-BF58-86F59FF718C4}" presName="rootComposite" presStyleCnt="0"/>
      <dgm:spPr/>
    </dgm:pt>
    <dgm:pt modelId="{EC0DC4CC-E7E1-42A4-9A6A-A9230A2EC0F3}" type="pres">
      <dgm:prSet presAssocID="{43F0223B-FACD-4C05-BF58-86F59FF718C4}" presName="rootText" presStyleLbl="node4" presStyleIdx="2" presStyleCnt="12" custLinFactY="-33180" custLinFactNeighborX="66652" custLinFactNeighborY="-100000">
        <dgm:presLayoutVars>
          <dgm:chPref val="3"/>
        </dgm:presLayoutVars>
      </dgm:prSet>
      <dgm:spPr/>
    </dgm:pt>
    <dgm:pt modelId="{DC8185D6-EDC2-41C0-86F5-ADC9A37917C7}" type="pres">
      <dgm:prSet presAssocID="{43F0223B-FACD-4C05-BF58-86F59FF718C4}" presName="rootConnector" presStyleLbl="node4" presStyleIdx="2" presStyleCnt="12"/>
      <dgm:spPr/>
    </dgm:pt>
    <dgm:pt modelId="{AB5F2C15-3BE4-42CC-A820-5D1E034B7DCF}" type="pres">
      <dgm:prSet presAssocID="{43F0223B-FACD-4C05-BF58-86F59FF718C4}" presName="hierChild4" presStyleCnt="0"/>
      <dgm:spPr/>
    </dgm:pt>
    <dgm:pt modelId="{F12DFDB1-B319-4EEC-8167-5A03CD0F573D}" type="pres">
      <dgm:prSet presAssocID="{43F0223B-FACD-4C05-BF58-86F59FF718C4}" presName="hierChild5" presStyleCnt="0"/>
      <dgm:spPr/>
    </dgm:pt>
    <dgm:pt modelId="{626FB816-E2D2-4F60-A048-C5C266A504BB}" type="pres">
      <dgm:prSet presAssocID="{0AC46395-B1E1-4090-8450-BC4761C6D873}" presName="Name37" presStyleLbl="parChTrans1D4" presStyleIdx="3" presStyleCnt="12"/>
      <dgm:spPr/>
    </dgm:pt>
    <dgm:pt modelId="{89D3F386-4CA1-4538-94E9-1351914CEA89}" type="pres">
      <dgm:prSet presAssocID="{F6F85A8B-AF42-44EB-9F0C-4EFBD132E0DF}" presName="hierRoot2" presStyleCnt="0">
        <dgm:presLayoutVars>
          <dgm:hierBranch val="init"/>
        </dgm:presLayoutVars>
      </dgm:prSet>
      <dgm:spPr/>
    </dgm:pt>
    <dgm:pt modelId="{28848FDE-53B5-4A92-B59B-C9F84772223E}" type="pres">
      <dgm:prSet presAssocID="{F6F85A8B-AF42-44EB-9F0C-4EFBD132E0DF}" presName="rootComposite" presStyleCnt="0"/>
      <dgm:spPr/>
    </dgm:pt>
    <dgm:pt modelId="{06FFEC18-013F-42DF-9671-4E3B7C0897D0}" type="pres">
      <dgm:prSet presAssocID="{F6F85A8B-AF42-44EB-9F0C-4EFBD132E0DF}" presName="rootText" presStyleLbl="node4" presStyleIdx="3" presStyleCnt="12" custLinFactY="-756" custLinFactNeighborX="66750" custLinFactNeighborY="-100000">
        <dgm:presLayoutVars>
          <dgm:chPref val="3"/>
        </dgm:presLayoutVars>
      </dgm:prSet>
      <dgm:spPr/>
    </dgm:pt>
    <dgm:pt modelId="{368B18FC-A875-422C-8FC5-EFD4BE0617E2}" type="pres">
      <dgm:prSet presAssocID="{F6F85A8B-AF42-44EB-9F0C-4EFBD132E0DF}" presName="rootConnector" presStyleLbl="node4" presStyleIdx="3" presStyleCnt="12"/>
      <dgm:spPr/>
    </dgm:pt>
    <dgm:pt modelId="{23FB9FAD-2071-49ED-ADB4-9298B24A36B0}" type="pres">
      <dgm:prSet presAssocID="{F6F85A8B-AF42-44EB-9F0C-4EFBD132E0DF}" presName="hierChild4" presStyleCnt="0"/>
      <dgm:spPr/>
    </dgm:pt>
    <dgm:pt modelId="{41B35C7E-3950-46A7-9608-D81265ECCFA9}" type="pres">
      <dgm:prSet presAssocID="{F6F85A8B-AF42-44EB-9F0C-4EFBD132E0DF}" presName="hierChild5" presStyleCnt="0"/>
      <dgm:spPr/>
    </dgm:pt>
    <dgm:pt modelId="{95ADAE18-9B54-4595-9AB9-604DEC69916D}" type="pres">
      <dgm:prSet presAssocID="{04D35474-C582-4135-9B28-C0334CBAE081}" presName="Name37" presStyleLbl="parChTrans1D4" presStyleIdx="4" presStyleCnt="12"/>
      <dgm:spPr/>
    </dgm:pt>
    <dgm:pt modelId="{BF2CF2DC-75DA-4F2A-B14D-291407DBE070}" type="pres">
      <dgm:prSet presAssocID="{C72FA63B-8E74-43F9-901B-62383D65EF72}" presName="hierRoot2" presStyleCnt="0">
        <dgm:presLayoutVars>
          <dgm:hierBranch val="init"/>
        </dgm:presLayoutVars>
      </dgm:prSet>
      <dgm:spPr/>
    </dgm:pt>
    <dgm:pt modelId="{7B845C16-9A29-4C42-B97D-21D3EECF8D20}" type="pres">
      <dgm:prSet presAssocID="{C72FA63B-8E74-43F9-901B-62383D65EF72}" presName="rootComposite" presStyleCnt="0"/>
      <dgm:spPr/>
    </dgm:pt>
    <dgm:pt modelId="{94A81AFF-BBB1-4D8F-9247-1A7B767E9882}" type="pres">
      <dgm:prSet presAssocID="{C72FA63B-8E74-43F9-901B-62383D65EF72}" presName="rootText" presStyleLbl="node4" presStyleIdx="4" presStyleCnt="12" custScaleX="201237" custScaleY="151637" custLinFactNeighborX="63665" custLinFactNeighborY="-48763">
        <dgm:presLayoutVars>
          <dgm:chPref val="3"/>
        </dgm:presLayoutVars>
      </dgm:prSet>
      <dgm:spPr/>
    </dgm:pt>
    <dgm:pt modelId="{1DBAC56C-97FE-45F9-A767-489D91F6CA89}" type="pres">
      <dgm:prSet presAssocID="{C72FA63B-8E74-43F9-901B-62383D65EF72}" presName="rootConnector" presStyleLbl="node4" presStyleIdx="4" presStyleCnt="12"/>
      <dgm:spPr/>
    </dgm:pt>
    <dgm:pt modelId="{3708A37B-4483-41BF-A559-0B2584046AC6}" type="pres">
      <dgm:prSet presAssocID="{C72FA63B-8E74-43F9-901B-62383D65EF72}" presName="hierChild4" presStyleCnt="0"/>
      <dgm:spPr/>
    </dgm:pt>
    <dgm:pt modelId="{1E65046A-5451-4785-9A16-46893D1C3441}" type="pres">
      <dgm:prSet presAssocID="{C72FA63B-8E74-43F9-901B-62383D65EF72}" presName="hierChild5" presStyleCnt="0"/>
      <dgm:spPr/>
    </dgm:pt>
    <dgm:pt modelId="{BAB98711-C090-4CAB-ABE4-AC0FA9C2AD6F}" type="pres">
      <dgm:prSet presAssocID="{20125556-BA5C-4FD6-BDD4-F98C85041542}" presName="hierChild5" presStyleCnt="0"/>
      <dgm:spPr/>
    </dgm:pt>
    <dgm:pt modelId="{13C8E311-0BD7-4F3B-933A-A1F3F94D5406}" type="pres">
      <dgm:prSet presAssocID="{93F3E28B-45EB-4521-A56E-B242BC5064C7}" presName="Name37" presStyleLbl="parChTrans1D3" presStyleIdx="1" presStyleCnt="4"/>
      <dgm:spPr/>
    </dgm:pt>
    <dgm:pt modelId="{1051110B-7076-4392-824D-94FF2A7544FE}" type="pres">
      <dgm:prSet presAssocID="{00083D27-ACC2-48E0-B7D5-AD149BDA790A}" presName="hierRoot2" presStyleCnt="0">
        <dgm:presLayoutVars>
          <dgm:hierBranch val="init"/>
        </dgm:presLayoutVars>
      </dgm:prSet>
      <dgm:spPr/>
    </dgm:pt>
    <dgm:pt modelId="{7E9153F4-73E1-49B4-AE01-08A1CED6A28B}" type="pres">
      <dgm:prSet presAssocID="{00083D27-ACC2-48E0-B7D5-AD149BDA790A}" presName="rootComposite" presStyleCnt="0"/>
      <dgm:spPr/>
    </dgm:pt>
    <dgm:pt modelId="{0BEDD8D0-8B58-49F8-80B7-666FA25E519D}" type="pres">
      <dgm:prSet presAssocID="{00083D27-ACC2-48E0-B7D5-AD149BDA790A}" presName="rootText" presStyleLbl="node3" presStyleIdx="1" presStyleCnt="4" custScaleX="227429" custLinFactNeighborX="85860" custLinFactNeighborY="12992">
        <dgm:presLayoutVars>
          <dgm:chPref val="3"/>
        </dgm:presLayoutVars>
      </dgm:prSet>
      <dgm:spPr/>
    </dgm:pt>
    <dgm:pt modelId="{284F600D-FA6F-45B4-9AA2-4F80EF8D5DA9}" type="pres">
      <dgm:prSet presAssocID="{00083D27-ACC2-48E0-B7D5-AD149BDA790A}" presName="rootConnector" presStyleLbl="node3" presStyleIdx="1" presStyleCnt="4"/>
      <dgm:spPr/>
    </dgm:pt>
    <dgm:pt modelId="{7DDDAB32-D6F3-47C8-A07D-5EC0ABD62C92}" type="pres">
      <dgm:prSet presAssocID="{00083D27-ACC2-48E0-B7D5-AD149BDA790A}" presName="hierChild4" presStyleCnt="0"/>
      <dgm:spPr/>
    </dgm:pt>
    <dgm:pt modelId="{98B54C4E-7BA2-451D-B401-BCA1678666D1}" type="pres">
      <dgm:prSet presAssocID="{4DCB1055-6CDC-462B-8E67-8EA115BFA749}" presName="Name37" presStyleLbl="parChTrans1D4" presStyleIdx="5" presStyleCnt="12"/>
      <dgm:spPr/>
    </dgm:pt>
    <dgm:pt modelId="{0CAA4B6C-6177-4EC1-9385-E2025812BF35}" type="pres">
      <dgm:prSet presAssocID="{203321A6-11FF-4B1E-9723-D93CB5F28451}" presName="hierRoot2" presStyleCnt="0">
        <dgm:presLayoutVars>
          <dgm:hierBranch val="init"/>
        </dgm:presLayoutVars>
      </dgm:prSet>
      <dgm:spPr/>
    </dgm:pt>
    <dgm:pt modelId="{4035099F-1DA0-4110-9223-3EF683671355}" type="pres">
      <dgm:prSet presAssocID="{203321A6-11FF-4B1E-9723-D93CB5F28451}" presName="rootComposite" presStyleCnt="0"/>
      <dgm:spPr/>
    </dgm:pt>
    <dgm:pt modelId="{1884B6FC-2548-493F-BCC4-4C826622C000}" type="pres">
      <dgm:prSet presAssocID="{203321A6-11FF-4B1E-9723-D93CB5F28451}" presName="rootText" presStyleLbl="node4" presStyleIdx="5" presStyleCnt="12" custScaleX="131143" custLinFactNeighborX="85048">
        <dgm:presLayoutVars>
          <dgm:chPref val="3"/>
        </dgm:presLayoutVars>
      </dgm:prSet>
      <dgm:spPr/>
    </dgm:pt>
    <dgm:pt modelId="{24781A72-3F71-494C-A3D4-1616C89528EA}" type="pres">
      <dgm:prSet presAssocID="{203321A6-11FF-4B1E-9723-D93CB5F28451}" presName="rootConnector" presStyleLbl="node4" presStyleIdx="5" presStyleCnt="12"/>
      <dgm:spPr/>
    </dgm:pt>
    <dgm:pt modelId="{94418331-E087-45C7-9CDE-B4DF0819C06B}" type="pres">
      <dgm:prSet presAssocID="{203321A6-11FF-4B1E-9723-D93CB5F28451}" presName="hierChild4" presStyleCnt="0"/>
      <dgm:spPr/>
    </dgm:pt>
    <dgm:pt modelId="{C0E8C249-D3AD-4BBE-B1D3-BEF54A1C002F}" type="pres">
      <dgm:prSet presAssocID="{203321A6-11FF-4B1E-9723-D93CB5F28451}" presName="hierChild5" presStyleCnt="0"/>
      <dgm:spPr/>
    </dgm:pt>
    <dgm:pt modelId="{0C083DB2-4183-45DE-B1B1-654322D709BB}" type="pres">
      <dgm:prSet presAssocID="{C40EB315-759A-4063-806E-20739C1167D2}" presName="Name37" presStyleLbl="parChTrans1D4" presStyleIdx="6" presStyleCnt="12"/>
      <dgm:spPr/>
    </dgm:pt>
    <dgm:pt modelId="{9ED3D908-5C60-46D0-BDB0-25E93986120F}" type="pres">
      <dgm:prSet presAssocID="{3C5CD3DC-77C7-4140-AFFE-5A22AE121737}" presName="hierRoot2" presStyleCnt="0">
        <dgm:presLayoutVars>
          <dgm:hierBranch val="init"/>
        </dgm:presLayoutVars>
      </dgm:prSet>
      <dgm:spPr/>
    </dgm:pt>
    <dgm:pt modelId="{8CE86502-2935-4836-B1B5-0E07E9ECC970}" type="pres">
      <dgm:prSet presAssocID="{3C5CD3DC-77C7-4140-AFFE-5A22AE121737}" presName="rootComposite" presStyleCnt="0"/>
      <dgm:spPr/>
    </dgm:pt>
    <dgm:pt modelId="{541003CF-4734-4584-B763-42CC13D28611}" type="pres">
      <dgm:prSet presAssocID="{3C5CD3DC-77C7-4140-AFFE-5A22AE121737}" presName="rootText" presStyleLbl="node4" presStyleIdx="6" presStyleCnt="12" custLinFactNeighborX="85048">
        <dgm:presLayoutVars>
          <dgm:chPref val="3"/>
        </dgm:presLayoutVars>
      </dgm:prSet>
      <dgm:spPr/>
    </dgm:pt>
    <dgm:pt modelId="{B6C02E32-00F6-4164-9AFD-12DFB0A4686D}" type="pres">
      <dgm:prSet presAssocID="{3C5CD3DC-77C7-4140-AFFE-5A22AE121737}" presName="rootConnector" presStyleLbl="node4" presStyleIdx="6" presStyleCnt="12"/>
      <dgm:spPr/>
    </dgm:pt>
    <dgm:pt modelId="{60F745C0-95AF-44AA-8E76-256E70FC56DA}" type="pres">
      <dgm:prSet presAssocID="{3C5CD3DC-77C7-4140-AFFE-5A22AE121737}" presName="hierChild4" presStyleCnt="0"/>
      <dgm:spPr/>
    </dgm:pt>
    <dgm:pt modelId="{92EE5627-C31D-4455-8B3D-08EC7DDE020C}" type="pres">
      <dgm:prSet presAssocID="{3C5CD3DC-77C7-4140-AFFE-5A22AE121737}" presName="hierChild5" presStyleCnt="0"/>
      <dgm:spPr/>
    </dgm:pt>
    <dgm:pt modelId="{0C1351D8-5631-4544-B21A-B64BCBA68257}" type="pres">
      <dgm:prSet presAssocID="{45CABECA-F726-4512-BF63-407B30D20FFE}" presName="Name37" presStyleLbl="parChTrans1D4" presStyleIdx="7" presStyleCnt="12"/>
      <dgm:spPr/>
    </dgm:pt>
    <dgm:pt modelId="{6A3D05E6-4089-434D-AD3C-39B37D5E42B6}" type="pres">
      <dgm:prSet presAssocID="{24954BA9-0949-47EE-AC93-EC045E6A5AE2}" presName="hierRoot2" presStyleCnt="0">
        <dgm:presLayoutVars>
          <dgm:hierBranch val="init"/>
        </dgm:presLayoutVars>
      </dgm:prSet>
      <dgm:spPr/>
    </dgm:pt>
    <dgm:pt modelId="{F5C25E01-3D1E-4CB3-B0C3-703DC75C1E99}" type="pres">
      <dgm:prSet presAssocID="{24954BA9-0949-47EE-AC93-EC045E6A5AE2}" presName="rootComposite" presStyleCnt="0"/>
      <dgm:spPr/>
    </dgm:pt>
    <dgm:pt modelId="{F72571EC-47AA-41E9-AF59-338A0CF8C036}" type="pres">
      <dgm:prSet presAssocID="{24954BA9-0949-47EE-AC93-EC045E6A5AE2}" presName="rootText" presStyleLbl="node4" presStyleIdx="7" presStyleCnt="12" custLinFactNeighborX="88281" custLinFactNeighborY="40910">
        <dgm:presLayoutVars>
          <dgm:chPref val="3"/>
        </dgm:presLayoutVars>
      </dgm:prSet>
      <dgm:spPr/>
    </dgm:pt>
    <dgm:pt modelId="{3F04A142-B116-4086-BB44-6D255EDBB70E}" type="pres">
      <dgm:prSet presAssocID="{24954BA9-0949-47EE-AC93-EC045E6A5AE2}" presName="rootConnector" presStyleLbl="node4" presStyleIdx="7" presStyleCnt="12"/>
      <dgm:spPr/>
    </dgm:pt>
    <dgm:pt modelId="{33411D81-F88B-4ACA-B978-E48BBCA83F1F}" type="pres">
      <dgm:prSet presAssocID="{24954BA9-0949-47EE-AC93-EC045E6A5AE2}" presName="hierChild4" presStyleCnt="0"/>
      <dgm:spPr/>
    </dgm:pt>
    <dgm:pt modelId="{C9BB0D5C-5C35-4B94-8E1B-ED7ABA880F17}" type="pres">
      <dgm:prSet presAssocID="{24954BA9-0949-47EE-AC93-EC045E6A5AE2}" presName="hierChild5" presStyleCnt="0"/>
      <dgm:spPr/>
    </dgm:pt>
    <dgm:pt modelId="{D934C4E8-23EC-4FDC-9B24-A946D499A177}" type="pres">
      <dgm:prSet presAssocID="{98A91204-B5C3-4BA8-AF76-1FCB685785E7}" presName="Name37" presStyleLbl="parChTrans1D4" presStyleIdx="8" presStyleCnt="12"/>
      <dgm:spPr/>
    </dgm:pt>
    <dgm:pt modelId="{0357ACEB-D5FD-411C-9067-F54EE567A1FB}" type="pres">
      <dgm:prSet presAssocID="{E25BE2AD-7A77-497A-856A-F92DE9CB30E9}" presName="hierRoot2" presStyleCnt="0">
        <dgm:presLayoutVars>
          <dgm:hierBranch val="init"/>
        </dgm:presLayoutVars>
      </dgm:prSet>
      <dgm:spPr/>
    </dgm:pt>
    <dgm:pt modelId="{058E8899-081F-4A86-AE87-0BE52A585C0C}" type="pres">
      <dgm:prSet presAssocID="{E25BE2AD-7A77-497A-856A-F92DE9CB30E9}" presName="rootComposite" presStyleCnt="0"/>
      <dgm:spPr/>
    </dgm:pt>
    <dgm:pt modelId="{F71A0435-68A8-408C-8E8F-5A64432D09E5}" type="pres">
      <dgm:prSet presAssocID="{E25BE2AD-7A77-497A-856A-F92DE9CB30E9}" presName="rootText" presStyleLbl="node4" presStyleIdx="8" presStyleCnt="12" custScaleX="203840" custScaleY="148118" custLinFactNeighborX="87207" custLinFactNeighborY="96756">
        <dgm:presLayoutVars>
          <dgm:chPref val="3"/>
        </dgm:presLayoutVars>
      </dgm:prSet>
      <dgm:spPr/>
    </dgm:pt>
    <dgm:pt modelId="{62A4F042-5ECB-49E3-9D3E-4B5A51ED5779}" type="pres">
      <dgm:prSet presAssocID="{E25BE2AD-7A77-497A-856A-F92DE9CB30E9}" presName="rootConnector" presStyleLbl="node4" presStyleIdx="8" presStyleCnt="12"/>
      <dgm:spPr/>
    </dgm:pt>
    <dgm:pt modelId="{11CA827B-DD0D-42CC-8650-99A6881EE0A5}" type="pres">
      <dgm:prSet presAssocID="{E25BE2AD-7A77-497A-856A-F92DE9CB30E9}" presName="hierChild4" presStyleCnt="0"/>
      <dgm:spPr/>
    </dgm:pt>
    <dgm:pt modelId="{A13FE867-49F0-492D-B0DD-D8AAD7B56D55}" type="pres">
      <dgm:prSet presAssocID="{E25BE2AD-7A77-497A-856A-F92DE9CB30E9}" presName="hierChild5" presStyleCnt="0"/>
      <dgm:spPr/>
    </dgm:pt>
    <dgm:pt modelId="{64067187-DE30-47F6-BD2C-61AB2DD8CAD0}" type="pres">
      <dgm:prSet presAssocID="{00083D27-ACC2-48E0-B7D5-AD149BDA790A}" presName="hierChild5" presStyleCnt="0"/>
      <dgm:spPr/>
    </dgm:pt>
    <dgm:pt modelId="{B9AAE395-2049-4BAB-9AE6-9D2F3A77BEEF}" type="pres">
      <dgm:prSet presAssocID="{D66EF6F7-43EE-4C88-AA68-7E6778FB27AE}" presName="hierChild5" presStyleCnt="0"/>
      <dgm:spPr/>
    </dgm:pt>
    <dgm:pt modelId="{6742671D-9B19-4537-A349-FB0F1BCD863E}" type="pres">
      <dgm:prSet presAssocID="{3A2664CB-B6C3-44F9-BAFE-14CFE7A29C49}" presName="Name37" presStyleLbl="parChTrans1D2" presStyleIdx="1" presStyleCnt="2"/>
      <dgm:spPr/>
    </dgm:pt>
    <dgm:pt modelId="{1883753F-761A-4AA2-B4DE-0F1D792F101C}" type="pres">
      <dgm:prSet presAssocID="{1959BDCD-F863-417C-ADFC-8520CA11461D}" presName="hierRoot2" presStyleCnt="0">
        <dgm:presLayoutVars>
          <dgm:hierBranch val="init"/>
        </dgm:presLayoutVars>
      </dgm:prSet>
      <dgm:spPr/>
    </dgm:pt>
    <dgm:pt modelId="{5EE188A1-99E9-425B-BC56-3D4C42DF6997}" type="pres">
      <dgm:prSet presAssocID="{1959BDCD-F863-417C-ADFC-8520CA11461D}" presName="rootComposite" presStyleCnt="0"/>
      <dgm:spPr/>
    </dgm:pt>
    <dgm:pt modelId="{1F964344-D8B6-4ABA-BB5C-713496E64093}" type="pres">
      <dgm:prSet presAssocID="{1959BDCD-F863-417C-ADFC-8520CA11461D}" presName="rootText" presStyleLbl="node2" presStyleIdx="1" presStyleCnt="2" custScaleX="217305" custLinFactNeighborX="85048">
        <dgm:presLayoutVars>
          <dgm:chPref val="3"/>
        </dgm:presLayoutVars>
      </dgm:prSet>
      <dgm:spPr/>
    </dgm:pt>
    <dgm:pt modelId="{07AF7045-792C-4312-8C01-D77C19A1CBD4}" type="pres">
      <dgm:prSet presAssocID="{1959BDCD-F863-417C-ADFC-8520CA11461D}" presName="rootConnector" presStyleLbl="node2" presStyleIdx="1" presStyleCnt="2"/>
      <dgm:spPr/>
    </dgm:pt>
    <dgm:pt modelId="{6CDE439C-840B-4F03-B605-65717AAF56DB}" type="pres">
      <dgm:prSet presAssocID="{1959BDCD-F863-417C-ADFC-8520CA11461D}" presName="hierChild4" presStyleCnt="0"/>
      <dgm:spPr/>
    </dgm:pt>
    <dgm:pt modelId="{16F12057-D753-4E21-A229-5BDD3B0862F3}" type="pres">
      <dgm:prSet presAssocID="{625555C1-CE7C-4151-80CF-E9D5885E6FC2}" presName="Name37" presStyleLbl="parChTrans1D3" presStyleIdx="2" presStyleCnt="4"/>
      <dgm:spPr/>
    </dgm:pt>
    <dgm:pt modelId="{8D4F49CE-64EC-4A8B-BFFE-094E9EC9264A}" type="pres">
      <dgm:prSet presAssocID="{E96CC614-2B32-4D6B-A624-F97BE7400152}" presName="hierRoot2" presStyleCnt="0">
        <dgm:presLayoutVars>
          <dgm:hierBranch val="init"/>
        </dgm:presLayoutVars>
      </dgm:prSet>
      <dgm:spPr/>
    </dgm:pt>
    <dgm:pt modelId="{8FCA534F-C338-4ED0-AE49-90D2E63AE055}" type="pres">
      <dgm:prSet presAssocID="{E96CC614-2B32-4D6B-A624-F97BE7400152}" presName="rootComposite" presStyleCnt="0"/>
      <dgm:spPr/>
    </dgm:pt>
    <dgm:pt modelId="{EF2A7AFA-9BB1-4B27-9F50-4BCE025B0688}" type="pres">
      <dgm:prSet presAssocID="{E96CC614-2B32-4D6B-A624-F97BE7400152}" presName="rootText" presStyleLbl="node3" presStyleIdx="2" presStyleCnt="4" custScaleX="170026" custLinFactNeighborX="85048" custLinFactNeighborY="12992">
        <dgm:presLayoutVars>
          <dgm:chPref val="3"/>
        </dgm:presLayoutVars>
      </dgm:prSet>
      <dgm:spPr/>
    </dgm:pt>
    <dgm:pt modelId="{E88F75E6-E566-4E6D-B837-F1C6EBB00DB7}" type="pres">
      <dgm:prSet presAssocID="{E96CC614-2B32-4D6B-A624-F97BE7400152}" presName="rootConnector" presStyleLbl="node3" presStyleIdx="2" presStyleCnt="4"/>
      <dgm:spPr/>
    </dgm:pt>
    <dgm:pt modelId="{DCB54816-64F6-4EB5-B211-7659217EE964}" type="pres">
      <dgm:prSet presAssocID="{E96CC614-2B32-4D6B-A624-F97BE7400152}" presName="hierChild4" presStyleCnt="0"/>
      <dgm:spPr/>
    </dgm:pt>
    <dgm:pt modelId="{033FBADE-D0EF-4B1C-A0BA-E5760F784EDB}" type="pres">
      <dgm:prSet presAssocID="{9FC7A017-550F-421E-A74F-98BEA3510787}" presName="Name37" presStyleLbl="parChTrans1D4" presStyleIdx="9" presStyleCnt="12"/>
      <dgm:spPr/>
    </dgm:pt>
    <dgm:pt modelId="{965DE449-E89C-4E4D-AF65-4D9A1207DD98}" type="pres">
      <dgm:prSet presAssocID="{F7FD6D96-0B01-46B7-BC42-E84B430593A8}" presName="hierRoot2" presStyleCnt="0">
        <dgm:presLayoutVars>
          <dgm:hierBranch val="init"/>
        </dgm:presLayoutVars>
      </dgm:prSet>
      <dgm:spPr/>
    </dgm:pt>
    <dgm:pt modelId="{EF1F0AEC-393F-4026-BB09-047C247DFE39}" type="pres">
      <dgm:prSet presAssocID="{F7FD6D96-0B01-46B7-BC42-E84B430593A8}" presName="rootComposite" presStyleCnt="0"/>
      <dgm:spPr/>
    </dgm:pt>
    <dgm:pt modelId="{7CC229AA-7C35-4BF1-B8DC-8FB7DB498573}" type="pres">
      <dgm:prSet presAssocID="{F7FD6D96-0B01-46B7-BC42-E84B430593A8}" presName="rootText" presStyleLbl="node4" presStyleIdx="9" presStyleCnt="12" custScaleX="140532" custScaleY="207660" custLinFactY="100000" custLinFactNeighborX="81768" custLinFactNeighborY="117682">
        <dgm:presLayoutVars>
          <dgm:chPref val="3"/>
        </dgm:presLayoutVars>
      </dgm:prSet>
      <dgm:spPr/>
    </dgm:pt>
    <dgm:pt modelId="{A66861FC-7F1C-46C1-801C-D952B8DA7742}" type="pres">
      <dgm:prSet presAssocID="{F7FD6D96-0B01-46B7-BC42-E84B430593A8}" presName="rootConnector" presStyleLbl="node4" presStyleIdx="9" presStyleCnt="12"/>
      <dgm:spPr/>
    </dgm:pt>
    <dgm:pt modelId="{17E4B741-B8F9-40A7-8D3C-8434AB7FACCA}" type="pres">
      <dgm:prSet presAssocID="{F7FD6D96-0B01-46B7-BC42-E84B430593A8}" presName="hierChild4" presStyleCnt="0"/>
      <dgm:spPr/>
    </dgm:pt>
    <dgm:pt modelId="{13359395-2FA8-4D21-A803-BBB1E283FE2C}" type="pres">
      <dgm:prSet presAssocID="{F7FD6D96-0B01-46B7-BC42-E84B430593A8}" presName="hierChild5" presStyleCnt="0"/>
      <dgm:spPr/>
    </dgm:pt>
    <dgm:pt modelId="{C7F1CEAA-78C0-45F0-B58F-C38E88B7E8D6}" type="pres">
      <dgm:prSet presAssocID="{E96CC614-2B32-4D6B-A624-F97BE7400152}" presName="hierChild5" presStyleCnt="0"/>
      <dgm:spPr/>
    </dgm:pt>
    <dgm:pt modelId="{DF2B53A8-3F10-4C37-949B-E120C228BA95}" type="pres">
      <dgm:prSet presAssocID="{2C32824D-91D8-4B1A-A62D-F08A1E3C73B8}" presName="Name37" presStyleLbl="parChTrans1D3" presStyleIdx="3" presStyleCnt="4"/>
      <dgm:spPr/>
    </dgm:pt>
    <dgm:pt modelId="{07225EE4-9D02-48A1-8233-7D711B604BB7}" type="pres">
      <dgm:prSet presAssocID="{B3CCA0E3-6358-4C15-B54A-51B334E7FA47}" presName="hierRoot2" presStyleCnt="0">
        <dgm:presLayoutVars>
          <dgm:hierBranch val="init"/>
        </dgm:presLayoutVars>
      </dgm:prSet>
      <dgm:spPr/>
    </dgm:pt>
    <dgm:pt modelId="{EE5815E4-B0D9-4045-91E8-7C00B94FA70B}" type="pres">
      <dgm:prSet presAssocID="{B3CCA0E3-6358-4C15-B54A-51B334E7FA47}" presName="rootComposite" presStyleCnt="0"/>
      <dgm:spPr/>
    </dgm:pt>
    <dgm:pt modelId="{8ADD0D65-421F-4D47-8982-9DDE25E030FA}" type="pres">
      <dgm:prSet presAssocID="{B3CCA0E3-6358-4C15-B54A-51B334E7FA47}" presName="rootText" presStyleLbl="node3" presStyleIdx="3" presStyleCnt="4" custScaleX="124547" custLinFactX="4257" custLinFactNeighborX="100000" custLinFactNeighborY="12992">
        <dgm:presLayoutVars>
          <dgm:chPref val="3"/>
        </dgm:presLayoutVars>
      </dgm:prSet>
      <dgm:spPr/>
    </dgm:pt>
    <dgm:pt modelId="{10781888-E7A2-469A-A21F-3EB21BF2DC1A}" type="pres">
      <dgm:prSet presAssocID="{B3CCA0E3-6358-4C15-B54A-51B334E7FA47}" presName="rootConnector" presStyleLbl="node3" presStyleIdx="3" presStyleCnt="4"/>
      <dgm:spPr/>
    </dgm:pt>
    <dgm:pt modelId="{24E0E65F-6AD5-4439-A27E-EA46D5F10A4C}" type="pres">
      <dgm:prSet presAssocID="{B3CCA0E3-6358-4C15-B54A-51B334E7FA47}" presName="hierChild4" presStyleCnt="0"/>
      <dgm:spPr/>
    </dgm:pt>
    <dgm:pt modelId="{60FABF00-2C0F-4691-997A-0773A9EA1E19}" type="pres">
      <dgm:prSet presAssocID="{9F3A3FEE-ABA5-44C1-9E77-7DF2C1604DAB}" presName="Name37" presStyleLbl="parChTrans1D4" presStyleIdx="10" presStyleCnt="12"/>
      <dgm:spPr/>
    </dgm:pt>
    <dgm:pt modelId="{DA15C0A0-6591-4DC5-BC42-4965D2B9F1DE}" type="pres">
      <dgm:prSet presAssocID="{D03E26C1-D751-4B6C-90F7-0197D5D3397F}" presName="hierRoot2" presStyleCnt="0">
        <dgm:presLayoutVars>
          <dgm:hierBranch val="init"/>
        </dgm:presLayoutVars>
      </dgm:prSet>
      <dgm:spPr/>
    </dgm:pt>
    <dgm:pt modelId="{A0B315F8-734D-4636-84F9-57FB01FC3BFD}" type="pres">
      <dgm:prSet presAssocID="{D03E26C1-D751-4B6C-90F7-0197D5D3397F}" presName="rootComposite" presStyleCnt="0"/>
      <dgm:spPr/>
    </dgm:pt>
    <dgm:pt modelId="{8A319709-3BC8-40B1-99E9-A7E50AC8CC1D}" type="pres">
      <dgm:prSet presAssocID="{D03E26C1-D751-4B6C-90F7-0197D5D3397F}" presName="rootText" presStyleLbl="node4" presStyleIdx="10" presStyleCnt="12" custScaleX="117319" custLinFactX="59225" custLinFactY="81945" custLinFactNeighborX="100000" custLinFactNeighborY="100000">
        <dgm:presLayoutVars>
          <dgm:chPref val="3"/>
        </dgm:presLayoutVars>
      </dgm:prSet>
      <dgm:spPr/>
    </dgm:pt>
    <dgm:pt modelId="{C6F11616-89F6-406E-A723-5C02B2DCBCE1}" type="pres">
      <dgm:prSet presAssocID="{D03E26C1-D751-4B6C-90F7-0197D5D3397F}" presName="rootConnector" presStyleLbl="node4" presStyleIdx="10" presStyleCnt="12"/>
      <dgm:spPr/>
    </dgm:pt>
    <dgm:pt modelId="{EA2EE992-716B-4EB8-A075-EED139E47B6C}" type="pres">
      <dgm:prSet presAssocID="{D03E26C1-D751-4B6C-90F7-0197D5D3397F}" presName="hierChild4" presStyleCnt="0"/>
      <dgm:spPr/>
    </dgm:pt>
    <dgm:pt modelId="{2650ED80-882A-4AC3-B8A3-8A22A21E0BF1}" type="pres">
      <dgm:prSet presAssocID="{D03E26C1-D751-4B6C-90F7-0197D5D3397F}" presName="hierChild5" presStyleCnt="0"/>
      <dgm:spPr/>
    </dgm:pt>
    <dgm:pt modelId="{8BF177C5-D9BF-43F2-ADBA-E1094E8295D5}" type="pres">
      <dgm:prSet presAssocID="{2EC58CB7-E30E-405C-ACDD-A465F565ED02}" presName="Name37" presStyleLbl="parChTrans1D4" presStyleIdx="11" presStyleCnt="12"/>
      <dgm:spPr/>
    </dgm:pt>
    <dgm:pt modelId="{62E388CE-05B2-4059-B0CE-E1894311FDA7}" type="pres">
      <dgm:prSet presAssocID="{EB66DDD6-9761-4DD7-B97E-CCB13887D72A}" presName="hierRoot2" presStyleCnt="0">
        <dgm:presLayoutVars>
          <dgm:hierBranch val="init"/>
        </dgm:presLayoutVars>
      </dgm:prSet>
      <dgm:spPr/>
    </dgm:pt>
    <dgm:pt modelId="{ECB345E6-16D3-4969-BF73-DEFE0430DBA7}" type="pres">
      <dgm:prSet presAssocID="{EB66DDD6-9761-4DD7-B97E-CCB13887D72A}" presName="rootComposite" presStyleCnt="0"/>
      <dgm:spPr/>
    </dgm:pt>
    <dgm:pt modelId="{D740A5B4-7EFF-4080-83CA-06D5FC285507}" type="pres">
      <dgm:prSet presAssocID="{EB66DDD6-9761-4DD7-B97E-CCB13887D72A}" presName="rootText" presStyleLbl="node4" presStyleIdx="11" presStyleCnt="12" custScaleX="121624" custLinFactX="57072" custLinFactY="81945" custLinFactNeighborX="100000" custLinFactNeighborY="100000">
        <dgm:presLayoutVars>
          <dgm:chPref val="3"/>
        </dgm:presLayoutVars>
      </dgm:prSet>
      <dgm:spPr/>
    </dgm:pt>
    <dgm:pt modelId="{9D12ABA4-4FC6-4FAB-86B3-56B42E1762D2}" type="pres">
      <dgm:prSet presAssocID="{EB66DDD6-9761-4DD7-B97E-CCB13887D72A}" presName="rootConnector" presStyleLbl="node4" presStyleIdx="11" presStyleCnt="12"/>
      <dgm:spPr/>
    </dgm:pt>
    <dgm:pt modelId="{677A3433-BC79-424D-B626-2CD2CCA11B4A}" type="pres">
      <dgm:prSet presAssocID="{EB66DDD6-9761-4DD7-B97E-CCB13887D72A}" presName="hierChild4" presStyleCnt="0"/>
      <dgm:spPr/>
    </dgm:pt>
    <dgm:pt modelId="{F6F81DE8-335D-4860-B10B-CD5D6D6C3FBD}" type="pres">
      <dgm:prSet presAssocID="{EB66DDD6-9761-4DD7-B97E-CCB13887D72A}" presName="hierChild5" presStyleCnt="0"/>
      <dgm:spPr/>
    </dgm:pt>
    <dgm:pt modelId="{98B5D1CB-3506-46D4-8A92-01ED92388F38}" type="pres">
      <dgm:prSet presAssocID="{B3CCA0E3-6358-4C15-B54A-51B334E7FA47}" presName="hierChild5" presStyleCnt="0"/>
      <dgm:spPr/>
    </dgm:pt>
    <dgm:pt modelId="{2A65D205-3A7F-487B-B01A-375E47EEF412}" type="pres">
      <dgm:prSet presAssocID="{1959BDCD-F863-417C-ADFC-8520CA11461D}" presName="hierChild5" presStyleCnt="0"/>
      <dgm:spPr/>
    </dgm:pt>
    <dgm:pt modelId="{D21CF6B2-FA4A-4900-B099-DEBC2D33C0FE}" type="pres">
      <dgm:prSet presAssocID="{8230BE0A-DF26-4833-9662-0B248611BC65}" presName="hierChild3" presStyleCnt="0"/>
      <dgm:spPr/>
    </dgm:pt>
  </dgm:ptLst>
  <dgm:cxnLst>
    <dgm:cxn modelId="{EEDC6506-C095-4E53-9B0D-2FA0BE7E44DE}" type="presOf" srcId="{EB66DDD6-9761-4DD7-B97E-CCB13887D72A}" destId="{D740A5B4-7EFF-4080-83CA-06D5FC285507}" srcOrd="0" destOrd="0" presId="urn:microsoft.com/office/officeart/2005/8/layout/orgChart1"/>
    <dgm:cxn modelId="{DF194606-D357-482E-AFB5-F8771733C7F2}" type="presOf" srcId="{F6F85A8B-AF42-44EB-9F0C-4EFBD132E0DF}" destId="{368B18FC-A875-422C-8FC5-EFD4BE0617E2}" srcOrd="1" destOrd="0" presId="urn:microsoft.com/office/officeart/2005/8/layout/orgChart1"/>
    <dgm:cxn modelId="{77C56D06-C6EC-4328-AC6B-AD65F74057B4}" type="presOf" srcId="{24954BA9-0949-47EE-AC93-EC045E6A5AE2}" destId="{F72571EC-47AA-41E9-AF59-338A0CF8C036}" srcOrd="0" destOrd="0" presId="urn:microsoft.com/office/officeart/2005/8/layout/orgChart1"/>
    <dgm:cxn modelId="{234F1B08-3724-407F-A0DB-ED6596EEFF69}" type="presOf" srcId="{1959BDCD-F863-417C-ADFC-8520CA11461D}" destId="{07AF7045-792C-4312-8C01-D77C19A1CBD4}" srcOrd="1" destOrd="0" presId="urn:microsoft.com/office/officeart/2005/8/layout/orgChart1"/>
    <dgm:cxn modelId="{C566900A-2733-4730-BA86-53A15B9F928B}" type="presOf" srcId="{20125556-BA5C-4FD6-BDD4-F98C85041542}" destId="{25D3DF95-125E-46C2-9BF4-BA3569058373}" srcOrd="1" destOrd="0" presId="urn:microsoft.com/office/officeart/2005/8/layout/orgChart1"/>
    <dgm:cxn modelId="{F803180E-625C-437A-96AF-862BE27EB520}" srcId="{00083D27-ACC2-48E0-B7D5-AD149BDA790A}" destId="{E25BE2AD-7A77-497A-856A-F92DE9CB30E9}" srcOrd="3" destOrd="0" parTransId="{98A91204-B5C3-4BA8-AF76-1FCB685785E7}" sibTransId="{6935BF08-6194-4F4B-A953-E004C709F85E}"/>
    <dgm:cxn modelId="{CB56EE11-2B93-432F-AAE9-98B9EF690B1E}" type="presOf" srcId="{68B11F75-0ACB-4A77-83EE-09109E417053}" destId="{4FF0A589-8869-4A30-9400-52E7ABB1A8A8}" srcOrd="1" destOrd="0" presId="urn:microsoft.com/office/officeart/2005/8/layout/orgChart1"/>
    <dgm:cxn modelId="{B945CA16-8A19-4AD9-8E83-793E554A8FF1}" srcId="{1959BDCD-F863-417C-ADFC-8520CA11461D}" destId="{E96CC614-2B32-4D6B-A624-F97BE7400152}" srcOrd="0" destOrd="0" parTransId="{625555C1-CE7C-4151-80CF-E9D5885E6FC2}" sibTransId="{CB0AE22F-50D1-4C36-91EA-3EA22A771C96}"/>
    <dgm:cxn modelId="{7AF1991B-0B2B-4F08-AA8E-1F9B53095D0C}" srcId="{00083D27-ACC2-48E0-B7D5-AD149BDA790A}" destId="{24954BA9-0949-47EE-AC93-EC045E6A5AE2}" srcOrd="2" destOrd="0" parTransId="{45CABECA-F726-4512-BF63-407B30D20FFE}" sibTransId="{D46D9C50-5964-40D9-B385-63645780EFE2}"/>
    <dgm:cxn modelId="{F6B52E1D-8DD4-4D2E-96F5-710762B2F546}" type="presOf" srcId="{BD508204-8427-4E72-AFBD-86BC355E738E}" destId="{3AF11032-855E-41A9-8027-A602BFDC5B04}" srcOrd="0" destOrd="0" presId="urn:microsoft.com/office/officeart/2005/8/layout/orgChart1"/>
    <dgm:cxn modelId="{B3BEC11E-95C4-434D-916D-64FDE37891C7}" type="presOf" srcId="{4DCB1055-6CDC-462B-8E67-8EA115BFA749}" destId="{98B54C4E-7BA2-451D-B401-BCA1678666D1}" srcOrd="0" destOrd="0" presId="urn:microsoft.com/office/officeart/2005/8/layout/orgChart1"/>
    <dgm:cxn modelId="{440C0522-63A4-42B2-8057-C3B3CDE221AA}" srcId="{B3CCA0E3-6358-4C15-B54A-51B334E7FA47}" destId="{EB66DDD6-9761-4DD7-B97E-CCB13887D72A}" srcOrd="1" destOrd="0" parTransId="{2EC58CB7-E30E-405C-ACDD-A465F565ED02}" sibTransId="{5E692D47-1D75-456E-B591-884B4F483ECC}"/>
    <dgm:cxn modelId="{CADD4125-A7C2-4C3F-85B1-D94E812A0947}" srcId="{20125556-BA5C-4FD6-BDD4-F98C85041542}" destId="{C72FA63B-8E74-43F9-901B-62383D65EF72}" srcOrd="4" destOrd="0" parTransId="{04D35474-C582-4135-9B28-C0334CBAE081}" sibTransId="{79DE8834-2E72-402A-BC2B-26E7A34FE36A}"/>
    <dgm:cxn modelId="{8511702C-A459-4DB4-AF6C-4F8AD2551AD0}" srcId="{00083D27-ACC2-48E0-B7D5-AD149BDA790A}" destId="{3C5CD3DC-77C7-4140-AFFE-5A22AE121737}" srcOrd="1" destOrd="0" parTransId="{C40EB315-759A-4063-806E-20739C1167D2}" sibTransId="{37879D7D-D9EC-4896-8DCC-A7B6EEF60984}"/>
    <dgm:cxn modelId="{0B77F42F-CE23-421D-BC8F-65F3F0640F7A}" type="presOf" srcId="{3A2664CB-B6C3-44F9-BAFE-14CFE7A29C49}" destId="{6742671D-9B19-4537-A349-FB0F1BCD863E}" srcOrd="0" destOrd="0" presId="urn:microsoft.com/office/officeart/2005/8/layout/orgChart1"/>
    <dgm:cxn modelId="{85388F31-A1FF-43A8-B3DF-567CE853C439}" type="presOf" srcId="{C72FA63B-8E74-43F9-901B-62383D65EF72}" destId="{1DBAC56C-97FE-45F9-A767-489D91F6CA89}" srcOrd="1" destOrd="0" presId="urn:microsoft.com/office/officeart/2005/8/layout/orgChart1"/>
    <dgm:cxn modelId="{64D4763B-F75C-4A7C-8E27-25E49352DB25}" type="presOf" srcId="{9FC7A017-550F-421E-A74F-98BEA3510787}" destId="{033FBADE-D0EF-4B1C-A0BA-E5760F784EDB}" srcOrd="0" destOrd="0" presId="urn:microsoft.com/office/officeart/2005/8/layout/orgChart1"/>
    <dgm:cxn modelId="{A0A48C3F-AD19-4713-8AB1-09498F12129C}" srcId="{20125556-BA5C-4FD6-BDD4-F98C85041542}" destId="{68B11F75-0ACB-4A77-83EE-09109E417053}" srcOrd="0" destOrd="0" parTransId="{96F2B2CE-AAFF-4FCE-ADA6-1FA38ABDD23C}" sibTransId="{77505F97-8ABA-4FA1-B66F-54ED4BDF266B}"/>
    <dgm:cxn modelId="{9DD9B640-27D6-4817-B571-99B5C6514567}" type="presOf" srcId="{04D35474-C582-4135-9B28-C0334CBAE081}" destId="{95ADAE18-9B54-4595-9AB9-604DEC69916D}" srcOrd="0" destOrd="0" presId="urn:microsoft.com/office/officeart/2005/8/layout/orgChart1"/>
    <dgm:cxn modelId="{EBCEB25E-56C8-465F-BDFF-2EC2AFF5F378}" type="presOf" srcId="{43F0223B-FACD-4C05-BF58-86F59FF718C4}" destId="{EC0DC4CC-E7E1-42A4-9A6A-A9230A2EC0F3}" srcOrd="0" destOrd="0" presId="urn:microsoft.com/office/officeart/2005/8/layout/orgChart1"/>
    <dgm:cxn modelId="{B68D5760-7D1E-4E57-9AD1-3534DF108221}" type="presOf" srcId="{E96CC614-2B32-4D6B-A624-F97BE7400152}" destId="{EF2A7AFA-9BB1-4B27-9F50-4BCE025B0688}" srcOrd="0" destOrd="0" presId="urn:microsoft.com/office/officeart/2005/8/layout/orgChart1"/>
    <dgm:cxn modelId="{155B3662-27B2-4E2E-8D47-079ED57747EE}" type="presOf" srcId="{D03E26C1-D751-4B6C-90F7-0197D5D3397F}" destId="{8A319709-3BC8-40B1-99E9-A7E50AC8CC1D}" srcOrd="0" destOrd="0" presId="urn:microsoft.com/office/officeart/2005/8/layout/orgChart1"/>
    <dgm:cxn modelId="{43807643-8601-4CE4-B49C-66B675DCF16E}" type="presOf" srcId="{3A573239-8938-46C7-A93A-344E6CE5C46C}" destId="{E7AF192F-33F2-45A8-860C-D4AD58DD4C52}" srcOrd="0" destOrd="0" presId="urn:microsoft.com/office/officeart/2005/8/layout/orgChart1"/>
    <dgm:cxn modelId="{678ADB43-3108-4F11-9878-FAD271A68770}" type="presOf" srcId="{00083D27-ACC2-48E0-B7D5-AD149BDA790A}" destId="{0BEDD8D0-8B58-49F8-80B7-666FA25E519D}" srcOrd="0" destOrd="0" presId="urn:microsoft.com/office/officeart/2005/8/layout/orgChart1"/>
    <dgm:cxn modelId="{7FA16B64-1906-48B0-88EA-105FFDCBC4F3}" type="presOf" srcId="{C72FA63B-8E74-43F9-901B-62383D65EF72}" destId="{94A81AFF-BBB1-4D8F-9247-1A7B767E9882}" srcOrd="0" destOrd="0" presId="urn:microsoft.com/office/officeart/2005/8/layout/orgChart1"/>
    <dgm:cxn modelId="{09F4024A-8ADD-47C2-A351-397FDDA16BF0}" type="presOf" srcId="{DB5213A6-2D52-46D8-A86B-ABD0F45ADFBA}" destId="{47ED1296-3879-4942-8BC8-34CFEEBA26AE}" srcOrd="0" destOrd="0" presId="urn:microsoft.com/office/officeart/2005/8/layout/orgChart1"/>
    <dgm:cxn modelId="{70FF294D-86E1-4787-B32B-685D405032CF}" srcId="{1959BDCD-F863-417C-ADFC-8520CA11461D}" destId="{B3CCA0E3-6358-4C15-B54A-51B334E7FA47}" srcOrd="1" destOrd="0" parTransId="{2C32824D-91D8-4B1A-A62D-F08A1E3C73B8}" sibTransId="{C2B29FCA-43F2-4265-9AC2-9F3297C819BE}"/>
    <dgm:cxn modelId="{1F839E6F-B59D-450B-92B0-F9234FF1AA9D}" srcId="{E96CC614-2B32-4D6B-A624-F97BE7400152}" destId="{F7FD6D96-0B01-46B7-BC42-E84B430593A8}" srcOrd="0" destOrd="0" parTransId="{9FC7A017-550F-421E-A74F-98BEA3510787}" sibTransId="{A045DEC3-C763-4E5F-91E5-4767F0C650BE}"/>
    <dgm:cxn modelId="{D323FB4F-9356-4112-829C-8DB541E448EA}" srcId="{20125556-BA5C-4FD6-BDD4-F98C85041542}" destId="{F6F85A8B-AF42-44EB-9F0C-4EFBD132E0DF}" srcOrd="3" destOrd="0" parTransId="{0AC46395-B1E1-4090-8450-BC4761C6D873}" sibTransId="{C81EA989-FDB5-458C-AE84-5682CFC65861}"/>
    <dgm:cxn modelId="{09EB6553-5AB8-43D3-AC3A-D13D490A1E59}" type="presOf" srcId="{C40EB315-759A-4063-806E-20739C1167D2}" destId="{0C083DB2-4183-45DE-B1B1-654322D709BB}" srcOrd="0" destOrd="0" presId="urn:microsoft.com/office/officeart/2005/8/layout/orgChart1"/>
    <dgm:cxn modelId="{F3662855-9D4D-4936-ABB3-F8E0662B35DE}" srcId="{B3CCA0E3-6358-4C15-B54A-51B334E7FA47}" destId="{D03E26C1-D751-4B6C-90F7-0197D5D3397F}" srcOrd="0" destOrd="0" parTransId="{9F3A3FEE-ABA5-44C1-9E77-7DF2C1604DAB}" sibTransId="{3DB48EF5-C0AE-4ABE-A7BD-6CD3DFD6AC7B}"/>
    <dgm:cxn modelId="{8C8C4257-978A-448B-B1DC-C3DA17496596}" srcId="{00083D27-ACC2-48E0-B7D5-AD149BDA790A}" destId="{203321A6-11FF-4B1E-9723-D93CB5F28451}" srcOrd="0" destOrd="0" parTransId="{4DCB1055-6CDC-462B-8E67-8EA115BFA749}" sibTransId="{E2344810-5157-42BC-B079-9F58E45FA1AA}"/>
    <dgm:cxn modelId="{3CFAD17D-A6DE-4DFE-A7CE-45DA0EEACB68}" type="presOf" srcId="{96F2B2CE-AAFF-4FCE-ADA6-1FA38ABDD23C}" destId="{5E073003-AD1F-4C90-9657-5D2932556A5D}" srcOrd="0" destOrd="0" presId="urn:microsoft.com/office/officeart/2005/8/layout/orgChart1"/>
    <dgm:cxn modelId="{3BBD9C84-DA5C-4D6C-809D-2CA9C0875348}" type="presOf" srcId="{203321A6-11FF-4B1E-9723-D93CB5F28451}" destId="{24781A72-3F71-494C-A3D4-1616C89528EA}" srcOrd="1" destOrd="0" presId="urn:microsoft.com/office/officeart/2005/8/layout/orgChart1"/>
    <dgm:cxn modelId="{15B6CA84-609D-41B1-AD75-4E48E816A04A}" type="presOf" srcId="{F6F85A8B-AF42-44EB-9F0C-4EFBD132E0DF}" destId="{06FFEC18-013F-42DF-9671-4E3B7C0897D0}" srcOrd="0" destOrd="0" presId="urn:microsoft.com/office/officeart/2005/8/layout/orgChart1"/>
    <dgm:cxn modelId="{2A6BEB85-C6D4-4742-8C3A-ACDCAD1DF727}" type="presOf" srcId="{0AC46395-B1E1-4090-8450-BC4761C6D873}" destId="{626FB816-E2D2-4F60-A048-C5C266A504BB}" srcOrd="0" destOrd="0" presId="urn:microsoft.com/office/officeart/2005/8/layout/orgChart1"/>
    <dgm:cxn modelId="{474BAB88-8555-4870-B3AA-7FD804428C77}" srcId="{D66EF6F7-43EE-4C88-AA68-7E6778FB27AE}" destId="{20125556-BA5C-4FD6-BDD4-F98C85041542}" srcOrd="0" destOrd="0" parTransId="{3A573239-8938-46C7-A93A-344E6CE5C46C}" sibTransId="{ABD00315-BD8B-4642-AB66-CBDC40F8008E}"/>
    <dgm:cxn modelId="{AB7C868B-F001-4AF3-B0FB-80B0D58C8F37}" type="presOf" srcId="{EB66DDD6-9761-4DD7-B97E-CCB13887D72A}" destId="{9D12ABA4-4FC6-4FAB-86B3-56B42E1762D2}" srcOrd="1" destOrd="0" presId="urn:microsoft.com/office/officeart/2005/8/layout/orgChart1"/>
    <dgm:cxn modelId="{41AC818C-8ACB-48C8-8951-58382FBB4DBC}" type="presOf" srcId="{E25BE2AD-7A77-497A-856A-F92DE9CB30E9}" destId="{62A4F042-5ECB-49E3-9D3E-4B5A51ED5779}" srcOrd="1" destOrd="0" presId="urn:microsoft.com/office/officeart/2005/8/layout/orgChart1"/>
    <dgm:cxn modelId="{95CC678E-6C07-4222-9B02-DDE0EE2CB780}" type="presOf" srcId="{2EC58CB7-E30E-405C-ACDD-A465F565ED02}" destId="{8BF177C5-D9BF-43F2-ADBA-E1094E8295D5}" srcOrd="0" destOrd="0" presId="urn:microsoft.com/office/officeart/2005/8/layout/orgChart1"/>
    <dgm:cxn modelId="{9CFE0D97-C9CE-4359-908A-EAFFFF5F06E3}" type="presOf" srcId="{24954BA9-0949-47EE-AC93-EC045E6A5AE2}" destId="{3F04A142-B116-4086-BB44-6D255EDBB70E}" srcOrd="1" destOrd="0" presId="urn:microsoft.com/office/officeart/2005/8/layout/orgChart1"/>
    <dgm:cxn modelId="{8B9A639B-4225-4992-90AA-E8A798B22704}" type="presOf" srcId="{3C5CD3DC-77C7-4140-AFFE-5A22AE121737}" destId="{B6C02E32-00F6-4164-9AFD-12DFB0A4686D}" srcOrd="1" destOrd="0" presId="urn:microsoft.com/office/officeart/2005/8/layout/orgChart1"/>
    <dgm:cxn modelId="{B5D1889D-DF06-48D3-832B-64C609B010A4}" type="presOf" srcId="{00083D27-ACC2-48E0-B7D5-AD149BDA790A}" destId="{284F600D-FA6F-45B4-9AA2-4F80EF8D5DA9}" srcOrd="1" destOrd="0" presId="urn:microsoft.com/office/officeart/2005/8/layout/orgChart1"/>
    <dgm:cxn modelId="{5A57C59D-D03C-451B-949C-2603C451E2EA}" type="presOf" srcId="{45CABECA-F726-4512-BF63-407B30D20FFE}" destId="{0C1351D8-5631-4544-B21A-B64BCBA68257}" srcOrd="0" destOrd="0" presId="urn:microsoft.com/office/officeart/2005/8/layout/orgChart1"/>
    <dgm:cxn modelId="{C3F5FB9E-1798-4A93-8D8C-C79DF47AD3B4}" type="presOf" srcId="{20125556-BA5C-4FD6-BDD4-F98C85041542}" destId="{213D73E6-AD55-4998-85BF-CA6F2CD6AEBF}" srcOrd="0" destOrd="0" presId="urn:microsoft.com/office/officeart/2005/8/layout/orgChart1"/>
    <dgm:cxn modelId="{2FAC03A0-AF6F-447D-87CD-B5C1D608C5E4}" type="presOf" srcId="{9F3A3FEE-ABA5-44C1-9E77-7DF2C1604DAB}" destId="{60FABF00-2C0F-4691-997A-0773A9EA1E19}" srcOrd="0" destOrd="0" presId="urn:microsoft.com/office/officeart/2005/8/layout/orgChart1"/>
    <dgm:cxn modelId="{DA8DF4A1-7337-4A51-84AE-9F3722BC85C1}" srcId="{20125556-BA5C-4FD6-BDD4-F98C85041542}" destId="{43F0223B-FACD-4C05-BF58-86F59FF718C4}" srcOrd="2" destOrd="0" parTransId="{BD508204-8427-4E72-AFBD-86BC355E738E}" sibTransId="{43A340C4-5E0A-48DB-BE57-70F273333BFC}"/>
    <dgm:cxn modelId="{C3AE1CA6-5CEB-4C94-A8B3-300D29986037}" type="presOf" srcId="{2C32824D-91D8-4B1A-A62D-F08A1E3C73B8}" destId="{DF2B53A8-3F10-4C37-949B-E120C228BA95}" srcOrd="0" destOrd="0" presId="urn:microsoft.com/office/officeart/2005/8/layout/orgChart1"/>
    <dgm:cxn modelId="{542202A8-F7D4-4FFE-A640-51D58E9F952D}" type="presOf" srcId="{C61E10C7-4D1B-4239-9E63-A4C4F9B99FAB}" destId="{D4A0C910-4688-4567-8201-58AD2E6D4EA9}" srcOrd="1" destOrd="0" presId="urn:microsoft.com/office/officeart/2005/8/layout/orgChart1"/>
    <dgm:cxn modelId="{0FDDB4A9-764E-45D2-B1C6-4B3DD67EB582}" type="presOf" srcId="{E96CC614-2B32-4D6B-A624-F97BE7400152}" destId="{E88F75E6-E566-4E6D-B837-F1C6EBB00DB7}" srcOrd="1" destOrd="0" presId="urn:microsoft.com/office/officeart/2005/8/layout/orgChart1"/>
    <dgm:cxn modelId="{9550F9AE-19A2-440A-91CA-3E6AB400DB19}" type="presOf" srcId="{43F0223B-FACD-4C05-BF58-86F59FF718C4}" destId="{DC8185D6-EDC2-41C0-86F5-ADC9A37917C7}" srcOrd="1" destOrd="0" presId="urn:microsoft.com/office/officeart/2005/8/layout/orgChart1"/>
    <dgm:cxn modelId="{4A947AAF-318B-465C-8113-91EFCB2E01ED}" type="presOf" srcId="{F7FD6D96-0B01-46B7-BC42-E84B430593A8}" destId="{A66861FC-7F1C-46C1-801C-D952B8DA7742}" srcOrd="1" destOrd="0" presId="urn:microsoft.com/office/officeart/2005/8/layout/orgChart1"/>
    <dgm:cxn modelId="{B77E17B3-63D6-4832-9BA6-CD6E1F7FCEF4}" srcId="{D66EF6F7-43EE-4C88-AA68-7E6778FB27AE}" destId="{00083D27-ACC2-48E0-B7D5-AD149BDA790A}" srcOrd="1" destOrd="0" parTransId="{93F3E28B-45EB-4521-A56E-B242BC5064C7}" sibTransId="{53B4C8F7-B6CE-41D1-8F46-A59BA48265EC}"/>
    <dgm:cxn modelId="{740F38B3-075B-40E7-BFEB-575EDDDF707B}" type="presOf" srcId="{8230BE0A-DF26-4833-9662-0B248611BC65}" destId="{37A70B4E-32EB-4ACF-90D4-43DB962E6272}" srcOrd="0" destOrd="0" presId="urn:microsoft.com/office/officeart/2005/8/layout/orgChart1"/>
    <dgm:cxn modelId="{A8A0BEB5-5960-4E26-A31B-9ACDECB6B0E1}" type="presOf" srcId="{98A91204-B5C3-4BA8-AF76-1FCB685785E7}" destId="{D934C4E8-23EC-4FDC-9B24-A946D499A177}" srcOrd="0" destOrd="0" presId="urn:microsoft.com/office/officeart/2005/8/layout/orgChart1"/>
    <dgm:cxn modelId="{0370E3B7-EE2F-42F1-B20B-FAB2EB6F95B7}" srcId="{20125556-BA5C-4FD6-BDD4-F98C85041542}" destId="{C61E10C7-4D1B-4239-9E63-A4C4F9B99FAB}" srcOrd="1" destOrd="0" parTransId="{4429F07A-714A-45A0-9907-8524820860F7}" sibTransId="{EDE54250-38CC-4E18-AD40-C9EDC4A60CF7}"/>
    <dgm:cxn modelId="{45ED2AB9-7CF6-4AC8-8FE0-932F19604D5D}" type="presOf" srcId="{D03E26C1-D751-4B6C-90F7-0197D5D3397F}" destId="{C6F11616-89F6-406E-A723-5C02B2DCBCE1}" srcOrd="1" destOrd="0" presId="urn:microsoft.com/office/officeart/2005/8/layout/orgChart1"/>
    <dgm:cxn modelId="{D49914BA-2B6C-41DC-9313-8C3886460849}" srcId="{A57EDED6-7539-49FF-9ECD-940E34898B63}" destId="{8230BE0A-DF26-4833-9662-0B248611BC65}" srcOrd="0" destOrd="0" parTransId="{C792652A-B102-494C-880E-2591413A23A8}" sibTransId="{A14CEB92-EFDF-4E99-9D7B-EEFE4E10B5A8}"/>
    <dgm:cxn modelId="{863478BD-CD12-4077-8B8A-A5DB2991C1C8}" type="presOf" srcId="{B3CCA0E3-6358-4C15-B54A-51B334E7FA47}" destId="{8ADD0D65-421F-4D47-8982-9DDE25E030FA}" srcOrd="0" destOrd="0" presId="urn:microsoft.com/office/officeart/2005/8/layout/orgChart1"/>
    <dgm:cxn modelId="{CD6217BE-2B81-4132-B747-E43099B9BE87}" type="presOf" srcId="{68B11F75-0ACB-4A77-83EE-09109E417053}" destId="{9966D642-01C5-427F-AF15-E5950C131DE1}" srcOrd="0" destOrd="0" presId="urn:microsoft.com/office/officeart/2005/8/layout/orgChart1"/>
    <dgm:cxn modelId="{C706AEC0-376F-4BA0-806B-E5F5094527FF}" type="presOf" srcId="{A57EDED6-7539-49FF-9ECD-940E34898B63}" destId="{D36CEEA8-7DEA-475D-8F9A-76F3E09C9876}" srcOrd="0" destOrd="0" presId="urn:microsoft.com/office/officeart/2005/8/layout/orgChart1"/>
    <dgm:cxn modelId="{70D008C5-8253-4188-ACD1-3CB3AA1FCF56}" type="presOf" srcId="{B3CCA0E3-6358-4C15-B54A-51B334E7FA47}" destId="{10781888-E7A2-469A-A21F-3EB21BF2DC1A}" srcOrd="1" destOrd="0" presId="urn:microsoft.com/office/officeart/2005/8/layout/orgChart1"/>
    <dgm:cxn modelId="{BBFA9FCB-E24F-4143-A041-709A23FBB2B9}" srcId="{8230BE0A-DF26-4833-9662-0B248611BC65}" destId="{1959BDCD-F863-417C-ADFC-8520CA11461D}" srcOrd="1" destOrd="0" parTransId="{3A2664CB-B6C3-44F9-BAFE-14CFE7A29C49}" sibTransId="{E4A74058-C7BA-4870-91B7-80C24F16A04D}"/>
    <dgm:cxn modelId="{9C7B27CC-C92B-4512-A80B-7A02FF3EB65F}" type="presOf" srcId="{D66EF6F7-43EE-4C88-AA68-7E6778FB27AE}" destId="{82842A41-E897-4D2D-8FE9-9CC4ADB0CFD5}" srcOrd="1" destOrd="0" presId="urn:microsoft.com/office/officeart/2005/8/layout/orgChart1"/>
    <dgm:cxn modelId="{47105FCF-DCAE-4AC6-9B7A-59B88A3F0E30}" type="presOf" srcId="{F7FD6D96-0B01-46B7-BC42-E84B430593A8}" destId="{7CC229AA-7C35-4BF1-B8DC-8FB7DB498573}" srcOrd="0" destOrd="0" presId="urn:microsoft.com/office/officeart/2005/8/layout/orgChart1"/>
    <dgm:cxn modelId="{4681C1D3-5012-45BD-A274-96C9C3F4A887}" type="presOf" srcId="{203321A6-11FF-4B1E-9723-D93CB5F28451}" destId="{1884B6FC-2548-493F-BCC4-4C826622C000}" srcOrd="0" destOrd="0" presId="urn:microsoft.com/office/officeart/2005/8/layout/orgChart1"/>
    <dgm:cxn modelId="{0A69F8D5-BC31-4173-9710-5EE11588A896}" type="presOf" srcId="{E25BE2AD-7A77-497A-856A-F92DE9CB30E9}" destId="{F71A0435-68A8-408C-8E8F-5A64432D09E5}" srcOrd="0" destOrd="0" presId="urn:microsoft.com/office/officeart/2005/8/layout/orgChart1"/>
    <dgm:cxn modelId="{51DC32D9-16F7-4228-B170-5D2EA72E54FF}" srcId="{8230BE0A-DF26-4833-9662-0B248611BC65}" destId="{D66EF6F7-43EE-4C88-AA68-7E6778FB27AE}" srcOrd="0" destOrd="0" parTransId="{DB5213A6-2D52-46D8-A86B-ABD0F45ADFBA}" sibTransId="{E3549B84-CA9D-43E7-BB94-928BA3FBA864}"/>
    <dgm:cxn modelId="{5561B6DA-5ABE-43C9-993B-996D3F0ADBE7}" type="presOf" srcId="{625555C1-CE7C-4151-80CF-E9D5885E6FC2}" destId="{16F12057-D753-4E21-A229-5BDD3B0862F3}" srcOrd="0" destOrd="0" presId="urn:microsoft.com/office/officeart/2005/8/layout/orgChart1"/>
    <dgm:cxn modelId="{A98302DC-E6CB-4C85-995F-4C3028CA1ED3}" type="presOf" srcId="{3C5CD3DC-77C7-4140-AFFE-5A22AE121737}" destId="{541003CF-4734-4584-B763-42CC13D28611}" srcOrd="0" destOrd="0" presId="urn:microsoft.com/office/officeart/2005/8/layout/orgChart1"/>
    <dgm:cxn modelId="{341738DE-325D-4176-88E2-198132FCD510}" type="presOf" srcId="{4429F07A-714A-45A0-9907-8524820860F7}" destId="{4741A27E-66E1-4819-B3DD-ABDF91181E8F}" srcOrd="0" destOrd="0" presId="urn:microsoft.com/office/officeart/2005/8/layout/orgChart1"/>
    <dgm:cxn modelId="{E42A61E5-019A-4AAD-BB15-647B53A9C40F}" type="presOf" srcId="{93F3E28B-45EB-4521-A56E-B242BC5064C7}" destId="{13C8E311-0BD7-4F3B-933A-A1F3F94D5406}" srcOrd="0" destOrd="0" presId="urn:microsoft.com/office/officeart/2005/8/layout/orgChart1"/>
    <dgm:cxn modelId="{E3ABACE7-72AA-405F-B76B-71E1C6AB3EA9}" type="presOf" srcId="{8230BE0A-DF26-4833-9662-0B248611BC65}" destId="{5AC44136-A21B-4B49-B855-A59BF142B660}" srcOrd="1" destOrd="0" presId="urn:microsoft.com/office/officeart/2005/8/layout/orgChart1"/>
    <dgm:cxn modelId="{5B019AEA-5500-4E09-B69A-666ADD1B9074}" type="presOf" srcId="{C61E10C7-4D1B-4239-9E63-A4C4F9B99FAB}" destId="{66986632-6440-4046-B196-E05435F76859}" srcOrd="0" destOrd="0" presId="urn:microsoft.com/office/officeart/2005/8/layout/orgChart1"/>
    <dgm:cxn modelId="{6C7F91F5-32E5-41DE-B3F9-0A3DC3B38A29}" type="presOf" srcId="{1959BDCD-F863-417C-ADFC-8520CA11461D}" destId="{1F964344-D8B6-4ABA-BB5C-713496E64093}" srcOrd="0" destOrd="0" presId="urn:microsoft.com/office/officeart/2005/8/layout/orgChart1"/>
    <dgm:cxn modelId="{076A14FD-E66B-455B-9713-9956955A490E}" type="presOf" srcId="{D66EF6F7-43EE-4C88-AA68-7E6778FB27AE}" destId="{E1429824-47A6-453B-9F01-EF45673FAFFB}" srcOrd="0" destOrd="0" presId="urn:microsoft.com/office/officeart/2005/8/layout/orgChart1"/>
    <dgm:cxn modelId="{1C703FE5-C5C5-45BA-9529-1929DA707297}" type="presParOf" srcId="{D36CEEA8-7DEA-475D-8F9A-76F3E09C9876}" destId="{53873906-BE81-4B9B-8A9E-3A6FB1C55995}" srcOrd="0" destOrd="0" presId="urn:microsoft.com/office/officeart/2005/8/layout/orgChart1"/>
    <dgm:cxn modelId="{C57EB6ED-4514-4666-9387-D6D4A41D3012}" type="presParOf" srcId="{53873906-BE81-4B9B-8A9E-3A6FB1C55995}" destId="{42E4AA2B-388E-428B-847D-3A8B9CD9FA1B}" srcOrd="0" destOrd="0" presId="urn:microsoft.com/office/officeart/2005/8/layout/orgChart1"/>
    <dgm:cxn modelId="{F7272B50-C03A-44CF-9250-D3A8766BA28D}" type="presParOf" srcId="{42E4AA2B-388E-428B-847D-3A8B9CD9FA1B}" destId="{37A70B4E-32EB-4ACF-90D4-43DB962E6272}" srcOrd="0" destOrd="0" presId="urn:microsoft.com/office/officeart/2005/8/layout/orgChart1"/>
    <dgm:cxn modelId="{BC033F0C-1FD9-46F7-A7A9-7D4BE9362DF8}" type="presParOf" srcId="{42E4AA2B-388E-428B-847D-3A8B9CD9FA1B}" destId="{5AC44136-A21B-4B49-B855-A59BF142B660}" srcOrd="1" destOrd="0" presId="urn:microsoft.com/office/officeart/2005/8/layout/orgChart1"/>
    <dgm:cxn modelId="{144381B8-4664-403B-A389-95F91E8470C1}" type="presParOf" srcId="{53873906-BE81-4B9B-8A9E-3A6FB1C55995}" destId="{2CF32124-9509-4E95-BC21-D458A73004D9}" srcOrd="1" destOrd="0" presId="urn:microsoft.com/office/officeart/2005/8/layout/orgChart1"/>
    <dgm:cxn modelId="{C2CDF2ED-A603-4402-B4E0-9B0B6DC0968B}" type="presParOf" srcId="{2CF32124-9509-4E95-BC21-D458A73004D9}" destId="{47ED1296-3879-4942-8BC8-34CFEEBA26AE}" srcOrd="0" destOrd="0" presId="urn:microsoft.com/office/officeart/2005/8/layout/orgChart1"/>
    <dgm:cxn modelId="{D1AE0AA8-A674-4F97-8369-1B5FAE96D012}" type="presParOf" srcId="{2CF32124-9509-4E95-BC21-D458A73004D9}" destId="{57283BF6-6864-4952-BD35-E72805B4B358}" srcOrd="1" destOrd="0" presId="urn:microsoft.com/office/officeart/2005/8/layout/orgChart1"/>
    <dgm:cxn modelId="{51675F7C-A41C-40C6-8BCC-F18B8FD35FEA}" type="presParOf" srcId="{57283BF6-6864-4952-BD35-E72805B4B358}" destId="{4EE10181-08A4-424E-BC7D-71A489787987}" srcOrd="0" destOrd="0" presId="urn:microsoft.com/office/officeart/2005/8/layout/orgChart1"/>
    <dgm:cxn modelId="{5FB67DF4-2CE6-42E9-B7F9-14B9BF5CD766}" type="presParOf" srcId="{4EE10181-08A4-424E-BC7D-71A489787987}" destId="{E1429824-47A6-453B-9F01-EF45673FAFFB}" srcOrd="0" destOrd="0" presId="urn:microsoft.com/office/officeart/2005/8/layout/orgChart1"/>
    <dgm:cxn modelId="{E6183C4D-DE39-4803-B6B8-AC8605181CF2}" type="presParOf" srcId="{4EE10181-08A4-424E-BC7D-71A489787987}" destId="{82842A41-E897-4D2D-8FE9-9CC4ADB0CFD5}" srcOrd="1" destOrd="0" presId="urn:microsoft.com/office/officeart/2005/8/layout/orgChart1"/>
    <dgm:cxn modelId="{AA951BDE-2025-43EB-BFB2-07B302E735DD}" type="presParOf" srcId="{57283BF6-6864-4952-BD35-E72805B4B358}" destId="{D66BBB25-E290-43B6-8CCD-41DB1E076F20}" srcOrd="1" destOrd="0" presId="urn:microsoft.com/office/officeart/2005/8/layout/orgChart1"/>
    <dgm:cxn modelId="{253AB83F-BFD9-4BFD-971C-49BC5B4659F0}" type="presParOf" srcId="{D66BBB25-E290-43B6-8CCD-41DB1E076F20}" destId="{E7AF192F-33F2-45A8-860C-D4AD58DD4C52}" srcOrd="0" destOrd="0" presId="urn:microsoft.com/office/officeart/2005/8/layout/orgChart1"/>
    <dgm:cxn modelId="{874428CD-2829-437B-AFE2-4F8E335F8D01}" type="presParOf" srcId="{D66BBB25-E290-43B6-8CCD-41DB1E076F20}" destId="{5A053008-AEFD-49B2-AA81-0518CDED5987}" srcOrd="1" destOrd="0" presId="urn:microsoft.com/office/officeart/2005/8/layout/orgChart1"/>
    <dgm:cxn modelId="{D152813F-392F-4CDF-B2D7-B27BD26E53B1}" type="presParOf" srcId="{5A053008-AEFD-49B2-AA81-0518CDED5987}" destId="{9F151B0D-B4C7-4907-B291-2EBF5A2DC458}" srcOrd="0" destOrd="0" presId="urn:microsoft.com/office/officeart/2005/8/layout/orgChart1"/>
    <dgm:cxn modelId="{427E0D80-5584-4C3C-A633-A4DD38115099}" type="presParOf" srcId="{9F151B0D-B4C7-4907-B291-2EBF5A2DC458}" destId="{213D73E6-AD55-4998-85BF-CA6F2CD6AEBF}" srcOrd="0" destOrd="0" presId="urn:microsoft.com/office/officeart/2005/8/layout/orgChart1"/>
    <dgm:cxn modelId="{A63ED8E3-C822-42D2-B4E5-2741482E7775}" type="presParOf" srcId="{9F151B0D-B4C7-4907-B291-2EBF5A2DC458}" destId="{25D3DF95-125E-46C2-9BF4-BA3569058373}" srcOrd="1" destOrd="0" presId="urn:microsoft.com/office/officeart/2005/8/layout/orgChart1"/>
    <dgm:cxn modelId="{D9CD5558-9E3C-43C8-9923-808EA5F53CD9}" type="presParOf" srcId="{5A053008-AEFD-49B2-AA81-0518CDED5987}" destId="{E1AF4D00-D54F-4A52-828C-C98CA5EF68D8}" srcOrd="1" destOrd="0" presId="urn:microsoft.com/office/officeart/2005/8/layout/orgChart1"/>
    <dgm:cxn modelId="{84451F20-12F6-4B9E-BA8B-C66733AEBF5D}" type="presParOf" srcId="{E1AF4D00-D54F-4A52-828C-C98CA5EF68D8}" destId="{5E073003-AD1F-4C90-9657-5D2932556A5D}" srcOrd="0" destOrd="0" presId="urn:microsoft.com/office/officeart/2005/8/layout/orgChart1"/>
    <dgm:cxn modelId="{D635DE54-A35D-4733-A580-B4D1CF26C65D}" type="presParOf" srcId="{E1AF4D00-D54F-4A52-828C-C98CA5EF68D8}" destId="{E30EEBE3-8EAB-48A5-9655-78577D7A6233}" srcOrd="1" destOrd="0" presId="urn:microsoft.com/office/officeart/2005/8/layout/orgChart1"/>
    <dgm:cxn modelId="{18E3ECA4-BE30-4DA8-99D0-C0FB387BE0E7}" type="presParOf" srcId="{E30EEBE3-8EAB-48A5-9655-78577D7A6233}" destId="{910C6DEC-5CF5-468E-9533-42C2B7BB5637}" srcOrd="0" destOrd="0" presId="urn:microsoft.com/office/officeart/2005/8/layout/orgChart1"/>
    <dgm:cxn modelId="{89CC544E-6025-49CC-B333-E71D6DCEAA15}" type="presParOf" srcId="{910C6DEC-5CF5-468E-9533-42C2B7BB5637}" destId="{9966D642-01C5-427F-AF15-E5950C131DE1}" srcOrd="0" destOrd="0" presId="urn:microsoft.com/office/officeart/2005/8/layout/orgChart1"/>
    <dgm:cxn modelId="{D1C3B1D0-5B29-4D92-BF6B-5E8E1A7520A9}" type="presParOf" srcId="{910C6DEC-5CF5-468E-9533-42C2B7BB5637}" destId="{4FF0A589-8869-4A30-9400-52E7ABB1A8A8}" srcOrd="1" destOrd="0" presId="urn:microsoft.com/office/officeart/2005/8/layout/orgChart1"/>
    <dgm:cxn modelId="{03C39014-CBF4-440C-861A-3F2938578953}" type="presParOf" srcId="{E30EEBE3-8EAB-48A5-9655-78577D7A6233}" destId="{22E1A684-912B-40D6-9521-55D10E417475}" srcOrd="1" destOrd="0" presId="urn:microsoft.com/office/officeart/2005/8/layout/orgChart1"/>
    <dgm:cxn modelId="{A938855B-EEE5-41CA-AE71-4564A8A4692D}" type="presParOf" srcId="{E30EEBE3-8EAB-48A5-9655-78577D7A6233}" destId="{CBE3F167-A195-4E67-98B8-66CB698B83CE}" srcOrd="2" destOrd="0" presId="urn:microsoft.com/office/officeart/2005/8/layout/orgChart1"/>
    <dgm:cxn modelId="{AB09B2B3-8574-4177-A12C-FDBB2B94D621}" type="presParOf" srcId="{E1AF4D00-D54F-4A52-828C-C98CA5EF68D8}" destId="{4741A27E-66E1-4819-B3DD-ABDF91181E8F}" srcOrd="2" destOrd="0" presId="urn:microsoft.com/office/officeart/2005/8/layout/orgChart1"/>
    <dgm:cxn modelId="{EC3FF5FC-B05B-40BD-AE06-FB7014D3E027}" type="presParOf" srcId="{E1AF4D00-D54F-4A52-828C-C98CA5EF68D8}" destId="{7C560EA4-C72F-4216-8B65-EF6F117519AF}" srcOrd="3" destOrd="0" presId="urn:microsoft.com/office/officeart/2005/8/layout/orgChart1"/>
    <dgm:cxn modelId="{9EBF9030-F343-4415-BD8C-3F825653356B}" type="presParOf" srcId="{7C560EA4-C72F-4216-8B65-EF6F117519AF}" destId="{ED77B965-80C3-4128-B9A9-8C35E7C18D8A}" srcOrd="0" destOrd="0" presId="urn:microsoft.com/office/officeart/2005/8/layout/orgChart1"/>
    <dgm:cxn modelId="{03C88E1F-25AB-4AC6-8102-7DC34582286D}" type="presParOf" srcId="{ED77B965-80C3-4128-B9A9-8C35E7C18D8A}" destId="{66986632-6440-4046-B196-E05435F76859}" srcOrd="0" destOrd="0" presId="urn:microsoft.com/office/officeart/2005/8/layout/orgChart1"/>
    <dgm:cxn modelId="{E4952280-867D-4175-B5D6-44E1AF72AB36}" type="presParOf" srcId="{ED77B965-80C3-4128-B9A9-8C35E7C18D8A}" destId="{D4A0C910-4688-4567-8201-58AD2E6D4EA9}" srcOrd="1" destOrd="0" presId="urn:microsoft.com/office/officeart/2005/8/layout/orgChart1"/>
    <dgm:cxn modelId="{6BF8CAB0-DDE9-4454-B571-7C2DF578CFA6}" type="presParOf" srcId="{7C560EA4-C72F-4216-8B65-EF6F117519AF}" destId="{7DC43C4F-83C7-49E1-B9B7-6B75238666B8}" srcOrd="1" destOrd="0" presId="urn:microsoft.com/office/officeart/2005/8/layout/orgChart1"/>
    <dgm:cxn modelId="{945BFD67-3903-432C-B37E-F1BD244D87F0}" type="presParOf" srcId="{7C560EA4-C72F-4216-8B65-EF6F117519AF}" destId="{F7BB3970-C3EB-467C-A18A-5957578A0CB8}" srcOrd="2" destOrd="0" presId="urn:microsoft.com/office/officeart/2005/8/layout/orgChart1"/>
    <dgm:cxn modelId="{EE905DDF-6A3A-4F18-A317-00023FE0394F}" type="presParOf" srcId="{E1AF4D00-D54F-4A52-828C-C98CA5EF68D8}" destId="{3AF11032-855E-41A9-8027-A602BFDC5B04}" srcOrd="4" destOrd="0" presId="urn:microsoft.com/office/officeart/2005/8/layout/orgChart1"/>
    <dgm:cxn modelId="{5A9C552A-9E04-4AC0-B33E-9B1B37420B21}" type="presParOf" srcId="{E1AF4D00-D54F-4A52-828C-C98CA5EF68D8}" destId="{CFBCD4BA-FCC0-43E2-93AC-737D26F3B06F}" srcOrd="5" destOrd="0" presId="urn:microsoft.com/office/officeart/2005/8/layout/orgChart1"/>
    <dgm:cxn modelId="{6BAABDC7-1F89-418E-A8D1-234F5E213DA8}" type="presParOf" srcId="{CFBCD4BA-FCC0-43E2-93AC-737D26F3B06F}" destId="{D14981EE-FCD2-4139-B5EC-FF2DCC8C88DC}" srcOrd="0" destOrd="0" presId="urn:microsoft.com/office/officeart/2005/8/layout/orgChart1"/>
    <dgm:cxn modelId="{1E9F9354-54A1-4BD9-B9E4-A63648D418B3}" type="presParOf" srcId="{D14981EE-FCD2-4139-B5EC-FF2DCC8C88DC}" destId="{EC0DC4CC-E7E1-42A4-9A6A-A9230A2EC0F3}" srcOrd="0" destOrd="0" presId="urn:microsoft.com/office/officeart/2005/8/layout/orgChart1"/>
    <dgm:cxn modelId="{DBFC8B8B-9970-4CE4-B7FE-160A88DA4AA1}" type="presParOf" srcId="{D14981EE-FCD2-4139-B5EC-FF2DCC8C88DC}" destId="{DC8185D6-EDC2-41C0-86F5-ADC9A37917C7}" srcOrd="1" destOrd="0" presId="urn:microsoft.com/office/officeart/2005/8/layout/orgChart1"/>
    <dgm:cxn modelId="{C28FC6EE-5FB1-4916-AEC0-B1BE3BE9C287}" type="presParOf" srcId="{CFBCD4BA-FCC0-43E2-93AC-737D26F3B06F}" destId="{AB5F2C15-3BE4-42CC-A820-5D1E034B7DCF}" srcOrd="1" destOrd="0" presId="urn:microsoft.com/office/officeart/2005/8/layout/orgChart1"/>
    <dgm:cxn modelId="{48CF683F-1617-45C0-9FBA-F24D9DE0BD6C}" type="presParOf" srcId="{CFBCD4BA-FCC0-43E2-93AC-737D26F3B06F}" destId="{F12DFDB1-B319-4EEC-8167-5A03CD0F573D}" srcOrd="2" destOrd="0" presId="urn:microsoft.com/office/officeart/2005/8/layout/orgChart1"/>
    <dgm:cxn modelId="{3569C081-2A39-43AE-9177-D49C87E223BE}" type="presParOf" srcId="{E1AF4D00-D54F-4A52-828C-C98CA5EF68D8}" destId="{626FB816-E2D2-4F60-A048-C5C266A504BB}" srcOrd="6" destOrd="0" presId="urn:microsoft.com/office/officeart/2005/8/layout/orgChart1"/>
    <dgm:cxn modelId="{1E0B34C1-2763-4143-A7DD-31949C238339}" type="presParOf" srcId="{E1AF4D00-D54F-4A52-828C-C98CA5EF68D8}" destId="{89D3F386-4CA1-4538-94E9-1351914CEA89}" srcOrd="7" destOrd="0" presId="urn:microsoft.com/office/officeart/2005/8/layout/orgChart1"/>
    <dgm:cxn modelId="{C9BF32B5-75C9-4430-8A7D-321FD8B3A3BF}" type="presParOf" srcId="{89D3F386-4CA1-4538-94E9-1351914CEA89}" destId="{28848FDE-53B5-4A92-B59B-C9F84772223E}" srcOrd="0" destOrd="0" presId="urn:microsoft.com/office/officeart/2005/8/layout/orgChart1"/>
    <dgm:cxn modelId="{FDD5F482-65CC-45EA-B248-859C5647AE0B}" type="presParOf" srcId="{28848FDE-53B5-4A92-B59B-C9F84772223E}" destId="{06FFEC18-013F-42DF-9671-4E3B7C0897D0}" srcOrd="0" destOrd="0" presId="urn:microsoft.com/office/officeart/2005/8/layout/orgChart1"/>
    <dgm:cxn modelId="{BB9E6B74-AC1C-44CF-B228-9D4161004E51}" type="presParOf" srcId="{28848FDE-53B5-4A92-B59B-C9F84772223E}" destId="{368B18FC-A875-422C-8FC5-EFD4BE0617E2}" srcOrd="1" destOrd="0" presId="urn:microsoft.com/office/officeart/2005/8/layout/orgChart1"/>
    <dgm:cxn modelId="{7AB2683F-8718-4D70-B5A6-96CA03256606}" type="presParOf" srcId="{89D3F386-4CA1-4538-94E9-1351914CEA89}" destId="{23FB9FAD-2071-49ED-ADB4-9298B24A36B0}" srcOrd="1" destOrd="0" presId="urn:microsoft.com/office/officeart/2005/8/layout/orgChart1"/>
    <dgm:cxn modelId="{A053B041-C3F6-4489-8914-10DF659684F8}" type="presParOf" srcId="{89D3F386-4CA1-4538-94E9-1351914CEA89}" destId="{41B35C7E-3950-46A7-9608-D81265ECCFA9}" srcOrd="2" destOrd="0" presId="urn:microsoft.com/office/officeart/2005/8/layout/orgChart1"/>
    <dgm:cxn modelId="{DDEA1993-9ED9-4DF5-8770-17FD1C2A85B7}" type="presParOf" srcId="{E1AF4D00-D54F-4A52-828C-C98CA5EF68D8}" destId="{95ADAE18-9B54-4595-9AB9-604DEC69916D}" srcOrd="8" destOrd="0" presId="urn:microsoft.com/office/officeart/2005/8/layout/orgChart1"/>
    <dgm:cxn modelId="{90B28ACF-AE48-4A1E-8F10-A39BDA4FEEAF}" type="presParOf" srcId="{E1AF4D00-D54F-4A52-828C-C98CA5EF68D8}" destId="{BF2CF2DC-75DA-4F2A-B14D-291407DBE070}" srcOrd="9" destOrd="0" presId="urn:microsoft.com/office/officeart/2005/8/layout/orgChart1"/>
    <dgm:cxn modelId="{5DF540E1-689C-4849-8DDB-641AC0331A9A}" type="presParOf" srcId="{BF2CF2DC-75DA-4F2A-B14D-291407DBE070}" destId="{7B845C16-9A29-4C42-B97D-21D3EECF8D20}" srcOrd="0" destOrd="0" presId="urn:microsoft.com/office/officeart/2005/8/layout/orgChart1"/>
    <dgm:cxn modelId="{DFD8D842-7C8D-4870-B3EF-9CF36B4417DD}" type="presParOf" srcId="{7B845C16-9A29-4C42-B97D-21D3EECF8D20}" destId="{94A81AFF-BBB1-4D8F-9247-1A7B767E9882}" srcOrd="0" destOrd="0" presId="urn:microsoft.com/office/officeart/2005/8/layout/orgChart1"/>
    <dgm:cxn modelId="{D0A9FA8A-C94F-4C09-A446-75B245F7460B}" type="presParOf" srcId="{7B845C16-9A29-4C42-B97D-21D3EECF8D20}" destId="{1DBAC56C-97FE-45F9-A767-489D91F6CA89}" srcOrd="1" destOrd="0" presId="urn:microsoft.com/office/officeart/2005/8/layout/orgChart1"/>
    <dgm:cxn modelId="{72979BF0-CB5C-4261-8906-44E2C275D525}" type="presParOf" srcId="{BF2CF2DC-75DA-4F2A-B14D-291407DBE070}" destId="{3708A37B-4483-41BF-A559-0B2584046AC6}" srcOrd="1" destOrd="0" presId="urn:microsoft.com/office/officeart/2005/8/layout/orgChart1"/>
    <dgm:cxn modelId="{490ADEB1-C773-4260-B19C-8E7EB82EE31F}" type="presParOf" srcId="{BF2CF2DC-75DA-4F2A-B14D-291407DBE070}" destId="{1E65046A-5451-4785-9A16-46893D1C3441}" srcOrd="2" destOrd="0" presId="urn:microsoft.com/office/officeart/2005/8/layout/orgChart1"/>
    <dgm:cxn modelId="{C57D03D4-2456-470C-BEFE-2FBAE39FC656}" type="presParOf" srcId="{5A053008-AEFD-49B2-AA81-0518CDED5987}" destId="{BAB98711-C090-4CAB-ABE4-AC0FA9C2AD6F}" srcOrd="2" destOrd="0" presId="urn:microsoft.com/office/officeart/2005/8/layout/orgChart1"/>
    <dgm:cxn modelId="{92AD8599-36B6-44ED-A887-FC70D7A9051A}" type="presParOf" srcId="{D66BBB25-E290-43B6-8CCD-41DB1E076F20}" destId="{13C8E311-0BD7-4F3B-933A-A1F3F94D5406}" srcOrd="2" destOrd="0" presId="urn:microsoft.com/office/officeart/2005/8/layout/orgChart1"/>
    <dgm:cxn modelId="{F8C77AFA-7AE1-4AE1-8142-50447AD670B1}" type="presParOf" srcId="{D66BBB25-E290-43B6-8CCD-41DB1E076F20}" destId="{1051110B-7076-4392-824D-94FF2A7544FE}" srcOrd="3" destOrd="0" presId="urn:microsoft.com/office/officeart/2005/8/layout/orgChart1"/>
    <dgm:cxn modelId="{A057C164-198F-4B45-B935-126F9BDF0D9A}" type="presParOf" srcId="{1051110B-7076-4392-824D-94FF2A7544FE}" destId="{7E9153F4-73E1-49B4-AE01-08A1CED6A28B}" srcOrd="0" destOrd="0" presId="urn:microsoft.com/office/officeart/2005/8/layout/orgChart1"/>
    <dgm:cxn modelId="{303CD32F-62D9-45C2-A44B-235DD1216C88}" type="presParOf" srcId="{7E9153F4-73E1-49B4-AE01-08A1CED6A28B}" destId="{0BEDD8D0-8B58-49F8-80B7-666FA25E519D}" srcOrd="0" destOrd="0" presId="urn:microsoft.com/office/officeart/2005/8/layout/orgChart1"/>
    <dgm:cxn modelId="{E878DFEC-08C6-467F-A0C6-D4236DC042E6}" type="presParOf" srcId="{7E9153F4-73E1-49B4-AE01-08A1CED6A28B}" destId="{284F600D-FA6F-45B4-9AA2-4F80EF8D5DA9}" srcOrd="1" destOrd="0" presId="urn:microsoft.com/office/officeart/2005/8/layout/orgChart1"/>
    <dgm:cxn modelId="{2FE74B38-82FD-4B3F-9D94-F95571D687AB}" type="presParOf" srcId="{1051110B-7076-4392-824D-94FF2A7544FE}" destId="{7DDDAB32-D6F3-47C8-A07D-5EC0ABD62C92}" srcOrd="1" destOrd="0" presId="urn:microsoft.com/office/officeart/2005/8/layout/orgChart1"/>
    <dgm:cxn modelId="{678D77BF-0749-46C6-AE36-E22F42CF5C74}" type="presParOf" srcId="{7DDDAB32-D6F3-47C8-A07D-5EC0ABD62C92}" destId="{98B54C4E-7BA2-451D-B401-BCA1678666D1}" srcOrd="0" destOrd="0" presId="urn:microsoft.com/office/officeart/2005/8/layout/orgChart1"/>
    <dgm:cxn modelId="{67F2887C-6B9C-4BDD-A0F3-A1DAFCE34622}" type="presParOf" srcId="{7DDDAB32-D6F3-47C8-A07D-5EC0ABD62C92}" destId="{0CAA4B6C-6177-4EC1-9385-E2025812BF35}" srcOrd="1" destOrd="0" presId="urn:microsoft.com/office/officeart/2005/8/layout/orgChart1"/>
    <dgm:cxn modelId="{4B2B42D7-AAA3-464F-B20E-9088E42C2616}" type="presParOf" srcId="{0CAA4B6C-6177-4EC1-9385-E2025812BF35}" destId="{4035099F-1DA0-4110-9223-3EF683671355}" srcOrd="0" destOrd="0" presId="urn:microsoft.com/office/officeart/2005/8/layout/orgChart1"/>
    <dgm:cxn modelId="{0DA2D8A5-6C8E-4EC5-BF66-6B49B8068991}" type="presParOf" srcId="{4035099F-1DA0-4110-9223-3EF683671355}" destId="{1884B6FC-2548-493F-BCC4-4C826622C000}" srcOrd="0" destOrd="0" presId="urn:microsoft.com/office/officeart/2005/8/layout/orgChart1"/>
    <dgm:cxn modelId="{1D80200D-87F7-4908-9587-F3997491440D}" type="presParOf" srcId="{4035099F-1DA0-4110-9223-3EF683671355}" destId="{24781A72-3F71-494C-A3D4-1616C89528EA}" srcOrd="1" destOrd="0" presId="urn:microsoft.com/office/officeart/2005/8/layout/orgChart1"/>
    <dgm:cxn modelId="{DF6F8639-57D9-41F5-8CC1-309C9D926ABE}" type="presParOf" srcId="{0CAA4B6C-6177-4EC1-9385-E2025812BF35}" destId="{94418331-E087-45C7-9CDE-B4DF0819C06B}" srcOrd="1" destOrd="0" presId="urn:microsoft.com/office/officeart/2005/8/layout/orgChart1"/>
    <dgm:cxn modelId="{6E3145E3-7D5B-4B96-8065-133FE7B2795F}" type="presParOf" srcId="{0CAA4B6C-6177-4EC1-9385-E2025812BF35}" destId="{C0E8C249-D3AD-4BBE-B1D3-BEF54A1C002F}" srcOrd="2" destOrd="0" presId="urn:microsoft.com/office/officeart/2005/8/layout/orgChart1"/>
    <dgm:cxn modelId="{DF98CDF5-D4B4-4D35-9F7B-F531FF415B3D}" type="presParOf" srcId="{7DDDAB32-D6F3-47C8-A07D-5EC0ABD62C92}" destId="{0C083DB2-4183-45DE-B1B1-654322D709BB}" srcOrd="2" destOrd="0" presId="urn:microsoft.com/office/officeart/2005/8/layout/orgChart1"/>
    <dgm:cxn modelId="{2DAD9A4C-89B7-4CCA-ADF1-0D8AF8CD737A}" type="presParOf" srcId="{7DDDAB32-D6F3-47C8-A07D-5EC0ABD62C92}" destId="{9ED3D908-5C60-46D0-BDB0-25E93986120F}" srcOrd="3" destOrd="0" presId="urn:microsoft.com/office/officeart/2005/8/layout/orgChart1"/>
    <dgm:cxn modelId="{23F108E3-BA00-43FE-83F8-A912B715F8D2}" type="presParOf" srcId="{9ED3D908-5C60-46D0-BDB0-25E93986120F}" destId="{8CE86502-2935-4836-B1B5-0E07E9ECC970}" srcOrd="0" destOrd="0" presId="urn:microsoft.com/office/officeart/2005/8/layout/orgChart1"/>
    <dgm:cxn modelId="{59189F1E-53BE-4D03-8BAE-CF7453F911F4}" type="presParOf" srcId="{8CE86502-2935-4836-B1B5-0E07E9ECC970}" destId="{541003CF-4734-4584-B763-42CC13D28611}" srcOrd="0" destOrd="0" presId="urn:microsoft.com/office/officeart/2005/8/layout/orgChart1"/>
    <dgm:cxn modelId="{104E08CA-B11A-4848-BE57-4BA92C36EBA0}" type="presParOf" srcId="{8CE86502-2935-4836-B1B5-0E07E9ECC970}" destId="{B6C02E32-00F6-4164-9AFD-12DFB0A4686D}" srcOrd="1" destOrd="0" presId="urn:microsoft.com/office/officeart/2005/8/layout/orgChart1"/>
    <dgm:cxn modelId="{271F0A4F-186D-44CA-B2CD-994294FA26F4}" type="presParOf" srcId="{9ED3D908-5C60-46D0-BDB0-25E93986120F}" destId="{60F745C0-95AF-44AA-8E76-256E70FC56DA}" srcOrd="1" destOrd="0" presId="urn:microsoft.com/office/officeart/2005/8/layout/orgChart1"/>
    <dgm:cxn modelId="{713C7381-B930-4038-84F6-82D92C4C4FC8}" type="presParOf" srcId="{9ED3D908-5C60-46D0-BDB0-25E93986120F}" destId="{92EE5627-C31D-4455-8B3D-08EC7DDE020C}" srcOrd="2" destOrd="0" presId="urn:microsoft.com/office/officeart/2005/8/layout/orgChart1"/>
    <dgm:cxn modelId="{AC5D21A6-2476-4E61-BA14-1521C1A2431D}" type="presParOf" srcId="{7DDDAB32-D6F3-47C8-A07D-5EC0ABD62C92}" destId="{0C1351D8-5631-4544-B21A-B64BCBA68257}" srcOrd="4" destOrd="0" presId="urn:microsoft.com/office/officeart/2005/8/layout/orgChart1"/>
    <dgm:cxn modelId="{5DA5F2A9-2BE8-4713-8D89-06322F10979C}" type="presParOf" srcId="{7DDDAB32-D6F3-47C8-A07D-5EC0ABD62C92}" destId="{6A3D05E6-4089-434D-AD3C-39B37D5E42B6}" srcOrd="5" destOrd="0" presId="urn:microsoft.com/office/officeart/2005/8/layout/orgChart1"/>
    <dgm:cxn modelId="{96206FF5-81C7-4E3A-B41A-F7BE7D7509E5}" type="presParOf" srcId="{6A3D05E6-4089-434D-AD3C-39B37D5E42B6}" destId="{F5C25E01-3D1E-4CB3-B0C3-703DC75C1E99}" srcOrd="0" destOrd="0" presId="urn:microsoft.com/office/officeart/2005/8/layout/orgChart1"/>
    <dgm:cxn modelId="{2AB84F60-3A20-473D-AE36-6981BF735565}" type="presParOf" srcId="{F5C25E01-3D1E-4CB3-B0C3-703DC75C1E99}" destId="{F72571EC-47AA-41E9-AF59-338A0CF8C036}" srcOrd="0" destOrd="0" presId="urn:microsoft.com/office/officeart/2005/8/layout/orgChart1"/>
    <dgm:cxn modelId="{BEEF58EF-C0A2-4060-955C-2AE7C14765D1}" type="presParOf" srcId="{F5C25E01-3D1E-4CB3-B0C3-703DC75C1E99}" destId="{3F04A142-B116-4086-BB44-6D255EDBB70E}" srcOrd="1" destOrd="0" presId="urn:microsoft.com/office/officeart/2005/8/layout/orgChart1"/>
    <dgm:cxn modelId="{216FF92D-64E2-44F4-9359-32770169E72B}" type="presParOf" srcId="{6A3D05E6-4089-434D-AD3C-39B37D5E42B6}" destId="{33411D81-F88B-4ACA-B978-E48BBCA83F1F}" srcOrd="1" destOrd="0" presId="urn:microsoft.com/office/officeart/2005/8/layout/orgChart1"/>
    <dgm:cxn modelId="{BF3B0C54-5F8F-4EDE-A519-E4858E42CE46}" type="presParOf" srcId="{6A3D05E6-4089-434D-AD3C-39B37D5E42B6}" destId="{C9BB0D5C-5C35-4B94-8E1B-ED7ABA880F17}" srcOrd="2" destOrd="0" presId="urn:microsoft.com/office/officeart/2005/8/layout/orgChart1"/>
    <dgm:cxn modelId="{539E10D1-F490-4C1C-89D5-B8ECADE91D6C}" type="presParOf" srcId="{7DDDAB32-D6F3-47C8-A07D-5EC0ABD62C92}" destId="{D934C4E8-23EC-4FDC-9B24-A946D499A177}" srcOrd="6" destOrd="0" presId="urn:microsoft.com/office/officeart/2005/8/layout/orgChart1"/>
    <dgm:cxn modelId="{A409B993-56D4-4A11-874A-CF46927ADF13}" type="presParOf" srcId="{7DDDAB32-D6F3-47C8-A07D-5EC0ABD62C92}" destId="{0357ACEB-D5FD-411C-9067-F54EE567A1FB}" srcOrd="7" destOrd="0" presId="urn:microsoft.com/office/officeart/2005/8/layout/orgChart1"/>
    <dgm:cxn modelId="{2DD355FB-68AB-4BB6-B145-05F901E70FE5}" type="presParOf" srcId="{0357ACEB-D5FD-411C-9067-F54EE567A1FB}" destId="{058E8899-081F-4A86-AE87-0BE52A585C0C}" srcOrd="0" destOrd="0" presId="urn:microsoft.com/office/officeart/2005/8/layout/orgChart1"/>
    <dgm:cxn modelId="{B43BCE5B-D056-419F-9277-4794CD31A5B8}" type="presParOf" srcId="{058E8899-081F-4A86-AE87-0BE52A585C0C}" destId="{F71A0435-68A8-408C-8E8F-5A64432D09E5}" srcOrd="0" destOrd="0" presId="urn:microsoft.com/office/officeart/2005/8/layout/orgChart1"/>
    <dgm:cxn modelId="{0F7EF0B4-B863-4F80-82B5-F260FC674AF4}" type="presParOf" srcId="{058E8899-081F-4A86-AE87-0BE52A585C0C}" destId="{62A4F042-5ECB-49E3-9D3E-4B5A51ED5779}" srcOrd="1" destOrd="0" presId="urn:microsoft.com/office/officeart/2005/8/layout/orgChart1"/>
    <dgm:cxn modelId="{DC234A24-4615-459D-AD09-39EF8BB0AECA}" type="presParOf" srcId="{0357ACEB-D5FD-411C-9067-F54EE567A1FB}" destId="{11CA827B-DD0D-42CC-8650-99A6881EE0A5}" srcOrd="1" destOrd="0" presId="urn:microsoft.com/office/officeart/2005/8/layout/orgChart1"/>
    <dgm:cxn modelId="{DC487CA8-1780-4E7E-A58B-7F7170BE574F}" type="presParOf" srcId="{0357ACEB-D5FD-411C-9067-F54EE567A1FB}" destId="{A13FE867-49F0-492D-B0DD-D8AAD7B56D55}" srcOrd="2" destOrd="0" presId="urn:microsoft.com/office/officeart/2005/8/layout/orgChart1"/>
    <dgm:cxn modelId="{30E03D07-D66E-4951-8ABA-528C64072168}" type="presParOf" srcId="{1051110B-7076-4392-824D-94FF2A7544FE}" destId="{64067187-DE30-47F6-BD2C-61AB2DD8CAD0}" srcOrd="2" destOrd="0" presId="urn:microsoft.com/office/officeart/2005/8/layout/orgChart1"/>
    <dgm:cxn modelId="{B816F420-8071-4939-9286-891BB96E6981}" type="presParOf" srcId="{57283BF6-6864-4952-BD35-E72805B4B358}" destId="{B9AAE395-2049-4BAB-9AE6-9D2F3A77BEEF}" srcOrd="2" destOrd="0" presId="urn:microsoft.com/office/officeart/2005/8/layout/orgChart1"/>
    <dgm:cxn modelId="{0ADD0C39-4379-49E3-9AFC-7134FA335BAC}" type="presParOf" srcId="{2CF32124-9509-4E95-BC21-D458A73004D9}" destId="{6742671D-9B19-4537-A349-FB0F1BCD863E}" srcOrd="2" destOrd="0" presId="urn:microsoft.com/office/officeart/2005/8/layout/orgChart1"/>
    <dgm:cxn modelId="{8B98DF75-4911-4363-8722-4842397A7726}" type="presParOf" srcId="{2CF32124-9509-4E95-BC21-D458A73004D9}" destId="{1883753F-761A-4AA2-B4DE-0F1D792F101C}" srcOrd="3" destOrd="0" presId="urn:microsoft.com/office/officeart/2005/8/layout/orgChart1"/>
    <dgm:cxn modelId="{C0B4DC38-F2B5-495C-B899-74507854976C}" type="presParOf" srcId="{1883753F-761A-4AA2-B4DE-0F1D792F101C}" destId="{5EE188A1-99E9-425B-BC56-3D4C42DF6997}" srcOrd="0" destOrd="0" presId="urn:microsoft.com/office/officeart/2005/8/layout/orgChart1"/>
    <dgm:cxn modelId="{319F158C-3040-43E0-A21F-BE7FC4077888}" type="presParOf" srcId="{5EE188A1-99E9-425B-BC56-3D4C42DF6997}" destId="{1F964344-D8B6-4ABA-BB5C-713496E64093}" srcOrd="0" destOrd="0" presId="urn:microsoft.com/office/officeart/2005/8/layout/orgChart1"/>
    <dgm:cxn modelId="{0AA059E8-7B5E-457C-AEFC-40AF4B2C384E}" type="presParOf" srcId="{5EE188A1-99E9-425B-BC56-3D4C42DF6997}" destId="{07AF7045-792C-4312-8C01-D77C19A1CBD4}" srcOrd="1" destOrd="0" presId="urn:microsoft.com/office/officeart/2005/8/layout/orgChart1"/>
    <dgm:cxn modelId="{F7BEA656-D6D2-4772-9A9F-2467BDC7EBBB}" type="presParOf" srcId="{1883753F-761A-4AA2-B4DE-0F1D792F101C}" destId="{6CDE439C-840B-4F03-B605-65717AAF56DB}" srcOrd="1" destOrd="0" presId="urn:microsoft.com/office/officeart/2005/8/layout/orgChart1"/>
    <dgm:cxn modelId="{0A99E620-E9A5-4AE7-B6CC-21F00D6ADCF5}" type="presParOf" srcId="{6CDE439C-840B-4F03-B605-65717AAF56DB}" destId="{16F12057-D753-4E21-A229-5BDD3B0862F3}" srcOrd="0" destOrd="0" presId="urn:microsoft.com/office/officeart/2005/8/layout/orgChart1"/>
    <dgm:cxn modelId="{7D231EF5-8506-4E6B-8FF3-705029D337D5}" type="presParOf" srcId="{6CDE439C-840B-4F03-B605-65717AAF56DB}" destId="{8D4F49CE-64EC-4A8B-BFFE-094E9EC9264A}" srcOrd="1" destOrd="0" presId="urn:microsoft.com/office/officeart/2005/8/layout/orgChart1"/>
    <dgm:cxn modelId="{B4868DA7-8F72-44BD-AB82-58B439793F28}" type="presParOf" srcId="{8D4F49CE-64EC-4A8B-BFFE-094E9EC9264A}" destId="{8FCA534F-C338-4ED0-AE49-90D2E63AE055}" srcOrd="0" destOrd="0" presId="urn:microsoft.com/office/officeart/2005/8/layout/orgChart1"/>
    <dgm:cxn modelId="{E54DC270-8474-4476-86B3-909216B2C05A}" type="presParOf" srcId="{8FCA534F-C338-4ED0-AE49-90D2E63AE055}" destId="{EF2A7AFA-9BB1-4B27-9F50-4BCE025B0688}" srcOrd="0" destOrd="0" presId="urn:microsoft.com/office/officeart/2005/8/layout/orgChart1"/>
    <dgm:cxn modelId="{AB0C3008-E715-4BBF-A8CF-AEFBF549D041}" type="presParOf" srcId="{8FCA534F-C338-4ED0-AE49-90D2E63AE055}" destId="{E88F75E6-E566-4E6D-B837-F1C6EBB00DB7}" srcOrd="1" destOrd="0" presId="urn:microsoft.com/office/officeart/2005/8/layout/orgChart1"/>
    <dgm:cxn modelId="{4C1D0146-1165-4056-B2E1-B0C4DC499E73}" type="presParOf" srcId="{8D4F49CE-64EC-4A8B-BFFE-094E9EC9264A}" destId="{DCB54816-64F6-4EB5-B211-7659217EE964}" srcOrd="1" destOrd="0" presId="urn:microsoft.com/office/officeart/2005/8/layout/orgChart1"/>
    <dgm:cxn modelId="{1236DBDE-3DBC-43A9-81A2-565A7DC4D1A8}" type="presParOf" srcId="{DCB54816-64F6-4EB5-B211-7659217EE964}" destId="{033FBADE-D0EF-4B1C-A0BA-E5760F784EDB}" srcOrd="0" destOrd="0" presId="urn:microsoft.com/office/officeart/2005/8/layout/orgChart1"/>
    <dgm:cxn modelId="{AC6B25B9-37F0-45DE-8915-81452742313F}" type="presParOf" srcId="{DCB54816-64F6-4EB5-B211-7659217EE964}" destId="{965DE449-E89C-4E4D-AF65-4D9A1207DD98}" srcOrd="1" destOrd="0" presId="urn:microsoft.com/office/officeart/2005/8/layout/orgChart1"/>
    <dgm:cxn modelId="{9FC63781-6F41-4DB4-AD80-8A7B03C5CA7F}" type="presParOf" srcId="{965DE449-E89C-4E4D-AF65-4D9A1207DD98}" destId="{EF1F0AEC-393F-4026-BB09-047C247DFE39}" srcOrd="0" destOrd="0" presId="urn:microsoft.com/office/officeart/2005/8/layout/orgChart1"/>
    <dgm:cxn modelId="{53E44378-4D42-42FB-8613-AB0B47F8B86A}" type="presParOf" srcId="{EF1F0AEC-393F-4026-BB09-047C247DFE39}" destId="{7CC229AA-7C35-4BF1-B8DC-8FB7DB498573}" srcOrd="0" destOrd="0" presId="urn:microsoft.com/office/officeart/2005/8/layout/orgChart1"/>
    <dgm:cxn modelId="{908E4175-EF99-4AE8-B4C5-E0EBBC86A762}" type="presParOf" srcId="{EF1F0AEC-393F-4026-BB09-047C247DFE39}" destId="{A66861FC-7F1C-46C1-801C-D952B8DA7742}" srcOrd="1" destOrd="0" presId="urn:microsoft.com/office/officeart/2005/8/layout/orgChart1"/>
    <dgm:cxn modelId="{7937C74F-ED93-47DD-8955-4034E2DFA27E}" type="presParOf" srcId="{965DE449-E89C-4E4D-AF65-4D9A1207DD98}" destId="{17E4B741-B8F9-40A7-8D3C-8434AB7FACCA}" srcOrd="1" destOrd="0" presId="urn:microsoft.com/office/officeart/2005/8/layout/orgChart1"/>
    <dgm:cxn modelId="{DBB9C9B2-6BA0-491A-B664-8654138886E9}" type="presParOf" srcId="{965DE449-E89C-4E4D-AF65-4D9A1207DD98}" destId="{13359395-2FA8-4D21-A803-BBB1E283FE2C}" srcOrd="2" destOrd="0" presId="urn:microsoft.com/office/officeart/2005/8/layout/orgChart1"/>
    <dgm:cxn modelId="{800681DA-74D3-48C3-9665-E857FA54B47A}" type="presParOf" srcId="{8D4F49CE-64EC-4A8B-BFFE-094E9EC9264A}" destId="{C7F1CEAA-78C0-45F0-B58F-C38E88B7E8D6}" srcOrd="2" destOrd="0" presId="urn:microsoft.com/office/officeart/2005/8/layout/orgChart1"/>
    <dgm:cxn modelId="{EFFF5200-0FC1-4A99-A573-7B4BE02B1C75}" type="presParOf" srcId="{6CDE439C-840B-4F03-B605-65717AAF56DB}" destId="{DF2B53A8-3F10-4C37-949B-E120C228BA95}" srcOrd="2" destOrd="0" presId="urn:microsoft.com/office/officeart/2005/8/layout/orgChart1"/>
    <dgm:cxn modelId="{624812E6-B090-4497-B190-4D3BADFB32D0}" type="presParOf" srcId="{6CDE439C-840B-4F03-B605-65717AAF56DB}" destId="{07225EE4-9D02-48A1-8233-7D711B604BB7}" srcOrd="3" destOrd="0" presId="urn:microsoft.com/office/officeart/2005/8/layout/orgChart1"/>
    <dgm:cxn modelId="{B0EC65E0-D36E-4059-841D-6A27446747E0}" type="presParOf" srcId="{07225EE4-9D02-48A1-8233-7D711B604BB7}" destId="{EE5815E4-B0D9-4045-91E8-7C00B94FA70B}" srcOrd="0" destOrd="0" presId="urn:microsoft.com/office/officeart/2005/8/layout/orgChart1"/>
    <dgm:cxn modelId="{2A3DE38D-E15D-4713-A58E-135964032164}" type="presParOf" srcId="{EE5815E4-B0D9-4045-91E8-7C00B94FA70B}" destId="{8ADD0D65-421F-4D47-8982-9DDE25E030FA}" srcOrd="0" destOrd="0" presId="urn:microsoft.com/office/officeart/2005/8/layout/orgChart1"/>
    <dgm:cxn modelId="{58C500E2-8EBC-4370-8B24-D6F2570D8CEC}" type="presParOf" srcId="{EE5815E4-B0D9-4045-91E8-7C00B94FA70B}" destId="{10781888-E7A2-469A-A21F-3EB21BF2DC1A}" srcOrd="1" destOrd="0" presId="urn:microsoft.com/office/officeart/2005/8/layout/orgChart1"/>
    <dgm:cxn modelId="{EC3DFB0F-3CF6-4754-B5F3-22BFC8AC5A86}" type="presParOf" srcId="{07225EE4-9D02-48A1-8233-7D711B604BB7}" destId="{24E0E65F-6AD5-4439-A27E-EA46D5F10A4C}" srcOrd="1" destOrd="0" presId="urn:microsoft.com/office/officeart/2005/8/layout/orgChart1"/>
    <dgm:cxn modelId="{9EEEFF59-A91A-47A7-80AB-8F40AFEABB80}" type="presParOf" srcId="{24E0E65F-6AD5-4439-A27E-EA46D5F10A4C}" destId="{60FABF00-2C0F-4691-997A-0773A9EA1E19}" srcOrd="0" destOrd="0" presId="urn:microsoft.com/office/officeart/2005/8/layout/orgChart1"/>
    <dgm:cxn modelId="{1107B0C2-C470-4C68-BB5E-C4E3D9A2E8A5}" type="presParOf" srcId="{24E0E65F-6AD5-4439-A27E-EA46D5F10A4C}" destId="{DA15C0A0-6591-4DC5-BC42-4965D2B9F1DE}" srcOrd="1" destOrd="0" presId="urn:microsoft.com/office/officeart/2005/8/layout/orgChart1"/>
    <dgm:cxn modelId="{1714B136-E1BA-4FBB-933F-E2F861E589B7}" type="presParOf" srcId="{DA15C0A0-6591-4DC5-BC42-4965D2B9F1DE}" destId="{A0B315F8-734D-4636-84F9-57FB01FC3BFD}" srcOrd="0" destOrd="0" presId="urn:microsoft.com/office/officeart/2005/8/layout/orgChart1"/>
    <dgm:cxn modelId="{498E5198-8764-4104-8222-27F23E3736C9}" type="presParOf" srcId="{A0B315F8-734D-4636-84F9-57FB01FC3BFD}" destId="{8A319709-3BC8-40B1-99E9-A7E50AC8CC1D}" srcOrd="0" destOrd="0" presId="urn:microsoft.com/office/officeart/2005/8/layout/orgChart1"/>
    <dgm:cxn modelId="{FB900379-2FFC-4607-9587-5B8714D1380D}" type="presParOf" srcId="{A0B315F8-734D-4636-84F9-57FB01FC3BFD}" destId="{C6F11616-89F6-406E-A723-5C02B2DCBCE1}" srcOrd="1" destOrd="0" presId="urn:microsoft.com/office/officeart/2005/8/layout/orgChart1"/>
    <dgm:cxn modelId="{6BA43939-3710-464D-8B1E-9DD2F8D6802D}" type="presParOf" srcId="{DA15C0A0-6591-4DC5-BC42-4965D2B9F1DE}" destId="{EA2EE992-716B-4EB8-A075-EED139E47B6C}" srcOrd="1" destOrd="0" presId="urn:microsoft.com/office/officeart/2005/8/layout/orgChart1"/>
    <dgm:cxn modelId="{7FB3C45D-5577-435B-9CB7-09170000751B}" type="presParOf" srcId="{DA15C0A0-6591-4DC5-BC42-4965D2B9F1DE}" destId="{2650ED80-882A-4AC3-B8A3-8A22A21E0BF1}" srcOrd="2" destOrd="0" presId="urn:microsoft.com/office/officeart/2005/8/layout/orgChart1"/>
    <dgm:cxn modelId="{21B80445-0AD0-48D8-8231-3828F8182AFA}" type="presParOf" srcId="{24E0E65F-6AD5-4439-A27E-EA46D5F10A4C}" destId="{8BF177C5-D9BF-43F2-ADBA-E1094E8295D5}" srcOrd="2" destOrd="0" presId="urn:microsoft.com/office/officeart/2005/8/layout/orgChart1"/>
    <dgm:cxn modelId="{C5D1ABC9-24D2-44A3-BFA6-CA0AE680608F}" type="presParOf" srcId="{24E0E65F-6AD5-4439-A27E-EA46D5F10A4C}" destId="{62E388CE-05B2-4059-B0CE-E1894311FDA7}" srcOrd="3" destOrd="0" presId="urn:microsoft.com/office/officeart/2005/8/layout/orgChart1"/>
    <dgm:cxn modelId="{20049F8B-C33E-4189-A7C8-5854924B5273}" type="presParOf" srcId="{62E388CE-05B2-4059-B0CE-E1894311FDA7}" destId="{ECB345E6-16D3-4969-BF73-DEFE0430DBA7}" srcOrd="0" destOrd="0" presId="urn:microsoft.com/office/officeart/2005/8/layout/orgChart1"/>
    <dgm:cxn modelId="{A968A169-A445-4AEF-86C8-2BAF32F574B0}" type="presParOf" srcId="{ECB345E6-16D3-4969-BF73-DEFE0430DBA7}" destId="{D740A5B4-7EFF-4080-83CA-06D5FC285507}" srcOrd="0" destOrd="0" presId="urn:microsoft.com/office/officeart/2005/8/layout/orgChart1"/>
    <dgm:cxn modelId="{7B58FC77-2836-46B3-8996-1C177CCEF5C8}" type="presParOf" srcId="{ECB345E6-16D3-4969-BF73-DEFE0430DBA7}" destId="{9D12ABA4-4FC6-4FAB-86B3-56B42E1762D2}" srcOrd="1" destOrd="0" presId="urn:microsoft.com/office/officeart/2005/8/layout/orgChart1"/>
    <dgm:cxn modelId="{5236E279-66AB-4DC7-85B0-B9E61CD49A11}" type="presParOf" srcId="{62E388CE-05B2-4059-B0CE-E1894311FDA7}" destId="{677A3433-BC79-424D-B626-2CD2CCA11B4A}" srcOrd="1" destOrd="0" presId="urn:microsoft.com/office/officeart/2005/8/layout/orgChart1"/>
    <dgm:cxn modelId="{956F7213-E258-4B55-B363-F0388A9AADF7}" type="presParOf" srcId="{62E388CE-05B2-4059-B0CE-E1894311FDA7}" destId="{F6F81DE8-335D-4860-B10B-CD5D6D6C3FBD}" srcOrd="2" destOrd="0" presId="urn:microsoft.com/office/officeart/2005/8/layout/orgChart1"/>
    <dgm:cxn modelId="{E7159456-D073-402A-80A4-5AA06073EFF8}" type="presParOf" srcId="{07225EE4-9D02-48A1-8233-7D711B604BB7}" destId="{98B5D1CB-3506-46D4-8A92-01ED92388F38}" srcOrd="2" destOrd="0" presId="urn:microsoft.com/office/officeart/2005/8/layout/orgChart1"/>
    <dgm:cxn modelId="{3DA697F0-57A1-48AB-95C5-7BD5D154AFE2}" type="presParOf" srcId="{1883753F-761A-4AA2-B4DE-0F1D792F101C}" destId="{2A65D205-3A7F-487B-B01A-375E47EEF412}" srcOrd="2" destOrd="0" presId="urn:microsoft.com/office/officeart/2005/8/layout/orgChart1"/>
    <dgm:cxn modelId="{5D398D3F-1B26-4591-8868-CE6D421080C0}" type="presParOf" srcId="{53873906-BE81-4B9B-8A9E-3A6FB1C55995}" destId="{D21CF6B2-FA4A-4900-B099-DEBC2D33C0FE}"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F177C5-D9BF-43F2-ADBA-E1094E8295D5}">
      <dsp:nvSpPr>
        <dsp:cNvPr id="0" name=""/>
        <dsp:cNvSpPr/>
      </dsp:nvSpPr>
      <dsp:spPr>
        <a:xfrm>
          <a:off x="10172382" y="1998727"/>
          <a:ext cx="718644" cy="2025117"/>
        </a:xfrm>
        <a:custGeom>
          <a:avLst/>
          <a:gdLst/>
          <a:ahLst/>
          <a:cxnLst/>
          <a:rect l="0" t="0" r="0" b="0"/>
          <a:pathLst>
            <a:path>
              <a:moveTo>
                <a:pt x="0" y="0"/>
              </a:moveTo>
              <a:lnTo>
                <a:pt x="0" y="2025117"/>
              </a:lnTo>
              <a:lnTo>
                <a:pt x="718644" y="202511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FABF00-2C0F-4691-997A-0773A9EA1E19}">
      <dsp:nvSpPr>
        <dsp:cNvPr id="0" name=""/>
        <dsp:cNvSpPr/>
      </dsp:nvSpPr>
      <dsp:spPr>
        <a:xfrm>
          <a:off x="10172382" y="1998727"/>
          <a:ext cx="740285" cy="1311469"/>
        </a:xfrm>
        <a:custGeom>
          <a:avLst/>
          <a:gdLst/>
          <a:ahLst/>
          <a:cxnLst/>
          <a:rect l="0" t="0" r="0" b="0"/>
          <a:pathLst>
            <a:path>
              <a:moveTo>
                <a:pt x="0" y="0"/>
              </a:moveTo>
              <a:lnTo>
                <a:pt x="0" y="1311469"/>
              </a:lnTo>
              <a:lnTo>
                <a:pt x="740285" y="1311469"/>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2B53A8-3F10-4C37-949B-E120C228BA95}">
      <dsp:nvSpPr>
        <dsp:cNvPr id="0" name=""/>
        <dsp:cNvSpPr/>
      </dsp:nvSpPr>
      <dsp:spPr>
        <a:xfrm>
          <a:off x="9520015" y="1219785"/>
          <a:ext cx="1153114" cy="276372"/>
        </a:xfrm>
        <a:custGeom>
          <a:avLst/>
          <a:gdLst/>
          <a:ahLst/>
          <a:cxnLst/>
          <a:rect l="0" t="0" r="0" b="0"/>
          <a:pathLst>
            <a:path>
              <a:moveTo>
                <a:pt x="0" y="0"/>
              </a:moveTo>
              <a:lnTo>
                <a:pt x="0" y="170833"/>
              </a:lnTo>
              <a:lnTo>
                <a:pt x="1153114" y="170833"/>
              </a:lnTo>
              <a:lnTo>
                <a:pt x="1153114" y="276372"/>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3FBADE-D0EF-4B1C-A0BA-E5760F784EDB}">
      <dsp:nvSpPr>
        <dsp:cNvPr id="0" name=""/>
        <dsp:cNvSpPr/>
      </dsp:nvSpPr>
      <dsp:spPr>
        <a:xfrm>
          <a:off x="8104942" y="1998727"/>
          <a:ext cx="223380" cy="1761605"/>
        </a:xfrm>
        <a:custGeom>
          <a:avLst/>
          <a:gdLst/>
          <a:ahLst/>
          <a:cxnLst/>
          <a:rect l="0" t="0" r="0" b="0"/>
          <a:pathLst>
            <a:path>
              <a:moveTo>
                <a:pt x="0" y="0"/>
              </a:moveTo>
              <a:lnTo>
                <a:pt x="0" y="1761605"/>
              </a:lnTo>
              <a:lnTo>
                <a:pt x="223380" y="1761605"/>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12057-D753-4E21-A229-5BDD3B0862F3}">
      <dsp:nvSpPr>
        <dsp:cNvPr id="0" name=""/>
        <dsp:cNvSpPr/>
      </dsp:nvSpPr>
      <dsp:spPr>
        <a:xfrm>
          <a:off x="8788540" y="1219785"/>
          <a:ext cx="731474" cy="276372"/>
        </a:xfrm>
        <a:custGeom>
          <a:avLst/>
          <a:gdLst/>
          <a:ahLst/>
          <a:cxnLst/>
          <a:rect l="0" t="0" r="0" b="0"/>
          <a:pathLst>
            <a:path>
              <a:moveTo>
                <a:pt x="731474" y="0"/>
              </a:moveTo>
              <a:lnTo>
                <a:pt x="731474" y="170833"/>
              </a:lnTo>
              <a:lnTo>
                <a:pt x="0" y="170833"/>
              </a:lnTo>
              <a:lnTo>
                <a:pt x="0" y="276372"/>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742671D-9B19-4537-A349-FB0F1BCD863E}">
      <dsp:nvSpPr>
        <dsp:cNvPr id="0" name=""/>
        <dsp:cNvSpPr/>
      </dsp:nvSpPr>
      <dsp:spPr>
        <a:xfrm>
          <a:off x="7188121" y="502569"/>
          <a:ext cx="2331893" cy="214646"/>
        </a:xfrm>
        <a:custGeom>
          <a:avLst/>
          <a:gdLst/>
          <a:ahLst/>
          <a:cxnLst/>
          <a:rect l="0" t="0" r="0" b="0"/>
          <a:pathLst>
            <a:path>
              <a:moveTo>
                <a:pt x="0" y="0"/>
              </a:moveTo>
              <a:lnTo>
                <a:pt x="0" y="109107"/>
              </a:lnTo>
              <a:lnTo>
                <a:pt x="2331893" y="109107"/>
              </a:lnTo>
              <a:lnTo>
                <a:pt x="2331893" y="214646"/>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934C4E8-23EC-4FDC-9B24-A946D499A177}">
      <dsp:nvSpPr>
        <dsp:cNvPr id="0" name=""/>
        <dsp:cNvSpPr/>
      </dsp:nvSpPr>
      <dsp:spPr>
        <a:xfrm>
          <a:off x="5673746" y="1998727"/>
          <a:ext cx="356435" cy="3145193"/>
        </a:xfrm>
        <a:custGeom>
          <a:avLst/>
          <a:gdLst/>
          <a:ahLst/>
          <a:cxnLst/>
          <a:rect l="0" t="0" r="0" b="0"/>
          <a:pathLst>
            <a:path>
              <a:moveTo>
                <a:pt x="0" y="0"/>
              </a:moveTo>
              <a:lnTo>
                <a:pt x="0" y="3145193"/>
              </a:lnTo>
              <a:lnTo>
                <a:pt x="356435" y="3145193"/>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1351D8-5631-4544-B21A-B64BCBA68257}">
      <dsp:nvSpPr>
        <dsp:cNvPr id="0" name=""/>
        <dsp:cNvSpPr/>
      </dsp:nvSpPr>
      <dsp:spPr>
        <a:xfrm>
          <a:off x="5673746" y="1998727"/>
          <a:ext cx="367230" cy="2029967"/>
        </a:xfrm>
        <a:custGeom>
          <a:avLst/>
          <a:gdLst/>
          <a:ahLst/>
          <a:cxnLst/>
          <a:rect l="0" t="0" r="0" b="0"/>
          <a:pathLst>
            <a:path>
              <a:moveTo>
                <a:pt x="0" y="0"/>
              </a:moveTo>
              <a:lnTo>
                <a:pt x="0" y="2029967"/>
              </a:lnTo>
              <a:lnTo>
                <a:pt x="367230" y="202996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083DB2-4183-45DE-B1B1-654322D709BB}">
      <dsp:nvSpPr>
        <dsp:cNvPr id="0" name=""/>
        <dsp:cNvSpPr/>
      </dsp:nvSpPr>
      <dsp:spPr>
        <a:xfrm>
          <a:off x="5673746" y="1998727"/>
          <a:ext cx="334734" cy="1110718"/>
        </a:xfrm>
        <a:custGeom>
          <a:avLst/>
          <a:gdLst/>
          <a:ahLst/>
          <a:cxnLst/>
          <a:rect l="0" t="0" r="0" b="0"/>
          <a:pathLst>
            <a:path>
              <a:moveTo>
                <a:pt x="0" y="0"/>
              </a:moveTo>
              <a:lnTo>
                <a:pt x="0" y="1110718"/>
              </a:lnTo>
              <a:lnTo>
                <a:pt x="334734" y="1110718"/>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B54C4E-7BA2-451D-B401-BCA1678666D1}">
      <dsp:nvSpPr>
        <dsp:cNvPr id="0" name=""/>
        <dsp:cNvSpPr/>
      </dsp:nvSpPr>
      <dsp:spPr>
        <a:xfrm>
          <a:off x="5673746" y="1998727"/>
          <a:ext cx="334734" cy="397069"/>
        </a:xfrm>
        <a:custGeom>
          <a:avLst/>
          <a:gdLst/>
          <a:ahLst/>
          <a:cxnLst/>
          <a:rect l="0" t="0" r="0" b="0"/>
          <a:pathLst>
            <a:path>
              <a:moveTo>
                <a:pt x="0" y="0"/>
              </a:moveTo>
              <a:lnTo>
                <a:pt x="0" y="397069"/>
              </a:lnTo>
              <a:lnTo>
                <a:pt x="334734" y="397069"/>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3C8E311-0BD7-4F3B-933A-A1F3F94D5406}">
      <dsp:nvSpPr>
        <dsp:cNvPr id="0" name=""/>
        <dsp:cNvSpPr/>
      </dsp:nvSpPr>
      <dsp:spPr>
        <a:xfrm>
          <a:off x="5014562" y="1219760"/>
          <a:ext cx="1573574" cy="276398"/>
        </a:xfrm>
        <a:custGeom>
          <a:avLst/>
          <a:gdLst/>
          <a:ahLst/>
          <a:cxnLst/>
          <a:rect l="0" t="0" r="0" b="0"/>
          <a:pathLst>
            <a:path>
              <a:moveTo>
                <a:pt x="0" y="0"/>
              </a:moveTo>
              <a:lnTo>
                <a:pt x="0" y="170858"/>
              </a:lnTo>
              <a:lnTo>
                <a:pt x="1573574" y="170858"/>
              </a:lnTo>
              <a:lnTo>
                <a:pt x="1573574" y="276398"/>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5ADAE18-9B54-4595-9AB9-604DEC69916D}">
      <dsp:nvSpPr>
        <dsp:cNvPr id="0" name=""/>
        <dsp:cNvSpPr/>
      </dsp:nvSpPr>
      <dsp:spPr>
        <a:xfrm>
          <a:off x="2883921" y="1998727"/>
          <a:ext cx="304646" cy="3136351"/>
        </a:xfrm>
        <a:custGeom>
          <a:avLst/>
          <a:gdLst/>
          <a:ahLst/>
          <a:cxnLst/>
          <a:rect l="0" t="0" r="0" b="0"/>
          <a:pathLst>
            <a:path>
              <a:moveTo>
                <a:pt x="0" y="0"/>
              </a:moveTo>
              <a:lnTo>
                <a:pt x="0" y="3136351"/>
              </a:lnTo>
              <a:lnTo>
                <a:pt x="304646" y="3136351"/>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26FB816-E2D2-4F60-A048-C5C266A504BB}">
      <dsp:nvSpPr>
        <dsp:cNvPr id="0" name=""/>
        <dsp:cNvSpPr/>
      </dsp:nvSpPr>
      <dsp:spPr>
        <a:xfrm>
          <a:off x="2883921" y="1998727"/>
          <a:ext cx="335654" cy="2031646"/>
        </a:xfrm>
        <a:custGeom>
          <a:avLst/>
          <a:gdLst/>
          <a:ahLst/>
          <a:cxnLst/>
          <a:rect l="0" t="0" r="0" b="0"/>
          <a:pathLst>
            <a:path>
              <a:moveTo>
                <a:pt x="0" y="0"/>
              </a:moveTo>
              <a:lnTo>
                <a:pt x="0" y="2031646"/>
              </a:lnTo>
              <a:lnTo>
                <a:pt x="335654" y="2031646"/>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AF11032-855E-41A9-8027-A602BFDC5B04}">
      <dsp:nvSpPr>
        <dsp:cNvPr id="0" name=""/>
        <dsp:cNvSpPr/>
      </dsp:nvSpPr>
      <dsp:spPr>
        <a:xfrm>
          <a:off x="2883921" y="1998727"/>
          <a:ext cx="334669" cy="1155044"/>
        </a:xfrm>
        <a:custGeom>
          <a:avLst/>
          <a:gdLst/>
          <a:ahLst/>
          <a:cxnLst/>
          <a:rect l="0" t="0" r="0" b="0"/>
          <a:pathLst>
            <a:path>
              <a:moveTo>
                <a:pt x="0" y="0"/>
              </a:moveTo>
              <a:lnTo>
                <a:pt x="0" y="1155044"/>
              </a:lnTo>
              <a:lnTo>
                <a:pt x="334669" y="1155044"/>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741A27E-66E1-4819-B3DD-ABDF91181E8F}">
      <dsp:nvSpPr>
        <dsp:cNvPr id="0" name=""/>
        <dsp:cNvSpPr/>
      </dsp:nvSpPr>
      <dsp:spPr>
        <a:xfrm>
          <a:off x="2434904" y="1998727"/>
          <a:ext cx="449016" cy="840959"/>
        </a:xfrm>
        <a:custGeom>
          <a:avLst/>
          <a:gdLst/>
          <a:ahLst/>
          <a:cxnLst/>
          <a:rect l="0" t="0" r="0" b="0"/>
          <a:pathLst>
            <a:path>
              <a:moveTo>
                <a:pt x="449016" y="0"/>
              </a:moveTo>
              <a:lnTo>
                <a:pt x="449016" y="840959"/>
              </a:lnTo>
              <a:lnTo>
                <a:pt x="0" y="840959"/>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E073003-AD1F-4C90-9657-5D2932556A5D}">
      <dsp:nvSpPr>
        <dsp:cNvPr id="0" name=""/>
        <dsp:cNvSpPr/>
      </dsp:nvSpPr>
      <dsp:spPr>
        <a:xfrm>
          <a:off x="2883921" y="1998727"/>
          <a:ext cx="356320" cy="397069"/>
        </a:xfrm>
        <a:custGeom>
          <a:avLst/>
          <a:gdLst/>
          <a:ahLst/>
          <a:cxnLst/>
          <a:rect l="0" t="0" r="0" b="0"/>
          <a:pathLst>
            <a:path>
              <a:moveTo>
                <a:pt x="0" y="0"/>
              </a:moveTo>
              <a:lnTo>
                <a:pt x="0" y="397069"/>
              </a:lnTo>
              <a:lnTo>
                <a:pt x="356320" y="397069"/>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7AF192F-33F2-45A8-860C-D4AD58DD4C52}">
      <dsp:nvSpPr>
        <dsp:cNvPr id="0" name=""/>
        <dsp:cNvSpPr/>
      </dsp:nvSpPr>
      <dsp:spPr>
        <a:xfrm>
          <a:off x="3855874" y="1219760"/>
          <a:ext cx="1158688" cy="276398"/>
        </a:xfrm>
        <a:custGeom>
          <a:avLst/>
          <a:gdLst/>
          <a:ahLst/>
          <a:cxnLst/>
          <a:rect l="0" t="0" r="0" b="0"/>
          <a:pathLst>
            <a:path>
              <a:moveTo>
                <a:pt x="1158688" y="0"/>
              </a:moveTo>
              <a:lnTo>
                <a:pt x="1158688" y="170858"/>
              </a:lnTo>
              <a:lnTo>
                <a:pt x="0" y="170858"/>
              </a:lnTo>
              <a:lnTo>
                <a:pt x="0" y="276398"/>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7ED1296-3879-4942-8BC8-34CFEEBA26AE}">
      <dsp:nvSpPr>
        <dsp:cNvPr id="0" name=""/>
        <dsp:cNvSpPr/>
      </dsp:nvSpPr>
      <dsp:spPr>
        <a:xfrm>
          <a:off x="5014562" y="502569"/>
          <a:ext cx="2173559" cy="214621"/>
        </a:xfrm>
        <a:custGeom>
          <a:avLst/>
          <a:gdLst/>
          <a:ahLst/>
          <a:cxnLst/>
          <a:rect l="0" t="0" r="0" b="0"/>
          <a:pathLst>
            <a:path>
              <a:moveTo>
                <a:pt x="2173559" y="0"/>
              </a:moveTo>
              <a:lnTo>
                <a:pt x="2173559" y="109082"/>
              </a:lnTo>
              <a:lnTo>
                <a:pt x="0" y="109082"/>
              </a:lnTo>
              <a:lnTo>
                <a:pt x="0" y="214621"/>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A70B4E-32EB-4ACF-90D4-43DB962E6272}">
      <dsp:nvSpPr>
        <dsp:cNvPr id="0" name=""/>
        <dsp:cNvSpPr/>
      </dsp:nvSpPr>
      <dsp:spPr>
        <a:xfrm>
          <a:off x="6000620" y="0"/>
          <a:ext cx="2375001" cy="502569"/>
        </a:xfrm>
        <a:prstGeom prst="rect">
          <a:avLst/>
        </a:prstGeom>
        <a:solidFill>
          <a:schemeClr val="accent3">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ML Algorithm </a:t>
          </a:r>
        </a:p>
      </dsp:txBody>
      <dsp:txXfrm>
        <a:off x="6000620" y="0"/>
        <a:ext cx="2375001" cy="502569"/>
      </dsp:txXfrm>
    </dsp:sp>
    <dsp:sp modelId="{E1429824-47A6-453B-9F01-EF45673FAFFB}">
      <dsp:nvSpPr>
        <dsp:cNvPr id="0" name=""/>
        <dsp:cNvSpPr/>
      </dsp:nvSpPr>
      <dsp:spPr>
        <a:xfrm>
          <a:off x="3887410" y="717191"/>
          <a:ext cx="2254304" cy="502569"/>
        </a:xfrm>
        <a:prstGeom prst="rect">
          <a:avLst/>
        </a:prstGeom>
        <a:solidFill>
          <a:schemeClr val="accent1">
            <a:lumMod val="20000"/>
            <a:lumOff val="8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Supervised</a:t>
          </a:r>
        </a:p>
      </dsp:txBody>
      <dsp:txXfrm>
        <a:off x="3887410" y="717191"/>
        <a:ext cx="2254304" cy="502569"/>
      </dsp:txXfrm>
    </dsp:sp>
    <dsp:sp modelId="{213D73E6-AD55-4998-85BF-CA6F2CD6AEBF}">
      <dsp:nvSpPr>
        <dsp:cNvPr id="0" name=""/>
        <dsp:cNvSpPr/>
      </dsp:nvSpPr>
      <dsp:spPr>
        <a:xfrm>
          <a:off x="2640932" y="1496158"/>
          <a:ext cx="2429882" cy="502569"/>
        </a:xfrm>
        <a:prstGeom prst="rect">
          <a:avLst/>
        </a:prstGeom>
        <a:solidFill>
          <a:schemeClr val="accent4">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Regression</a:t>
          </a:r>
        </a:p>
      </dsp:txBody>
      <dsp:txXfrm>
        <a:off x="2640932" y="1496158"/>
        <a:ext cx="2429882" cy="502569"/>
      </dsp:txXfrm>
    </dsp:sp>
    <dsp:sp modelId="{9966D642-01C5-427F-AF15-E5950C131DE1}">
      <dsp:nvSpPr>
        <dsp:cNvPr id="0" name=""/>
        <dsp:cNvSpPr/>
      </dsp:nvSpPr>
      <dsp:spPr>
        <a:xfrm>
          <a:off x="3240241" y="2144512"/>
          <a:ext cx="1273822" cy="502569"/>
        </a:xfrm>
        <a:prstGeom prst="rect">
          <a:avLst/>
        </a:prstGeom>
        <a:solidFill>
          <a:schemeClr val="accent6">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Linear / Polynomial</a:t>
          </a:r>
        </a:p>
      </dsp:txBody>
      <dsp:txXfrm>
        <a:off x="3240241" y="2144512"/>
        <a:ext cx="1273822" cy="502569"/>
      </dsp:txXfrm>
    </dsp:sp>
    <dsp:sp modelId="{66986632-6440-4046-B196-E05435F76859}">
      <dsp:nvSpPr>
        <dsp:cNvPr id="0" name=""/>
        <dsp:cNvSpPr/>
      </dsp:nvSpPr>
      <dsp:spPr>
        <a:xfrm>
          <a:off x="1110272" y="2588402"/>
          <a:ext cx="1324631" cy="502569"/>
        </a:xfrm>
        <a:prstGeom prst="rect">
          <a:avLst/>
        </a:prstGeom>
        <a:solidFill>
          <a:srgbClr val="A7CF8D"/>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Penalized regression</a:t>
          </a:r>
        </a:p>
      </dsp:txBody>
      <dsp:txXfrm>
        <a:off x="1110272" y="2588402"/>
        <a:ext cx="1324631" cy="502569"/>
      </dsp:txXfrm>
    </dsp:sp>
    <dsp:sp modelId="{EC0DC4CC-E7E1-42A4-9A6A-A9230A2EC0F3}">
      <dsp:nvSpPr>
        <dsp:cNvPr id="0" name=""/>
        <dsp:cNvSpPr/>
      </dsp:nvSpPr>
      <dsp:spPr>
        <a:xfrm>
          <a:off x="3218591" y="2902487"/>
          <a:ext cx="1005138" cy="502569"/>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KNN</a:t>
          </a:r>
        </a:p>
      </dsp:txBody>
      <dsp:txXfrm>
        <a:off x="3218591" y="2902487"/>
        <a:ext cx="1005138" cy="502569"/>
      </dsp:txXfrm>
    </dsp:sp>
    <dsp:sp modelId="{06FFEC18-013F-42DF-9671-4E3B7C0897D0}">
      <dsp:nvSpPr>
        <dsp:cNvPr id="0" name=""/>
        <dsp:cNvSpPr/>
      </dsp:nvSpPr>
      <dsp:spPr>
        <a:xfrm>
          <a:off x="3219576" y="3779089"/>
          <a:ext cx="1005138" cy="502569"/>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SVR</a:t>
          </a:r>
        </a:p>
      </dsp:txBody>
      <dsp:txXfrm>
        <a:off x="3219576" y="3779089"/>
        <a:ext cx="1005138" cy="502569"/>
      </dsp:txXfrm>
    </dsp:sp>
    <dsp:sp modelId="{94A81AFF-BBB1-4D8F-9247-1A7B767E9882}">
      <dsp:nvSpPr>
        <dsp:cNvPr id="0" name=""/>
        <dsp:cNvSpPr/>
      </dsp:nvSpPr>
      <dsp:spPr>
        <a:xfrm>
          <a:off x="3188567" y="4754038"/>
          <a:ext cx="2022710" cy="762080"/>
        </a:xfrm>
        <a:prstGeom prst="rect">
          <a:avLst/>
        </a:prstGeom>
        <a:solidFill>
          <a:schemeClr val="bg1">
            <a:lumMod val="95000"/>
          </a:schemeClr>
        </a:solidFill>
        <a:ln>
          <a:solidFill>
            <a:schemeClr val="bg2"/>
          </a:solid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Tree-based Regression models</a:t>
          </a:r>
        </a:p>
      </dsp:txBody>
      <dsp:txXfrm>
        <a:off x="3188567" y="4754038"/>
        <a:ext cx="2022710" cy="762080"/>
      </dsp:txXfrm>
    </dsp:sp>
    <dsp:sp modelId="{0BEDD8D0-8B58-49F8-80B7-666FA25E519D}">
      <dsp:nvSpPr>
        <dsp:cNvPr id="0" name=""/>
        <dsp:cNvSpPr/>
      </dsp:nvSpPr>
      <dsp:spPr>
        <a:xfrm>
          <a:off x="5445148" y="1496158"/>
          <a:ext cx="2285976" cy="502569"/>
        </a:xfrm>
        <a:prstGeom prst="rect">
          <a:avLst/>
        </a:prstGeom>
        <a:solidFill>
          <a:schemeClr val="accent4">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Classification</a:t>
          </a:r>
        </a:p>
      </dsp:txBody>
      <dsp:txXfrm>
        <a:off x="5445148" y="1496158"/>
        <a:ext cx="2285976" cy="502569"/>
      </dsp:txXfrm>
    </dsp:sp>
    <dsp:sp modelId="{1884B6FC-2548-493F-BCC4-4C826622C000}">
      <dsp:nvSpPr>
        <dsp:cNvPr id="0" name=""/>
        <dsp:cNvSpPr/>
      </dsp:nvSpPr>
      <dsp:spPr>
        <a:xfrm>
          <a:off x="6008481" y="2144512"/>
          <a:ext cx="1318168" cy="502569"/>
        </a:xfrm>
        <a:prstGeom prst="rect">
          <a:avLst/>
        </a:prstGeom>
        <a:solidFill>
          <a:schemeClr val="accent6">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Logistic regression</a:t>
          </a:r>
        </a:p>
      </dsp:txBody>
      <dsp:txXfrm>
        <a:off x="6008481" y="2144512"/>
        <a:ext cx="1318168" cy="502569"/>
      </dsp:txXfrm>
    </dsp:sp>
    <dsp:sp modelId="{541003CF-4734-4584-B763-42CC13D28611}">
      <dsp:nvSpPr>
        <dsp:cNvPr id="0" name=""/>
        <dsp:cNvSpPr/>
      </dsp:nvSpPr>
      <dsp:spPr>
        <a:xfrm>
          <a:off x="6008481" y="2858161"/>
          <a:ext cx="1005138" cy="502569"/>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KNN</a:t>
          </a:r>
        </a:p>
      </dsp:txBody>
      <dsp:txXfrm>
        <a:off x="6008481" y="2858161"/>
        <a:ext cx="1005138" cy="502569"/>
      </dsp:txXfrm>
    </dsp:sp>
    <dsp:sp modelId="{F72571EC-47AA-41E9-AF59-338A0CF8C036}">
      <dsp:nvSpPr>
        <dsp:cNvPr id="0" name=""/>
        <dsp:cNvSpPr/>
      </dsp:nvSpPr>
      <dsp:spPr>
        <a:xfrm>
          <a:off x="6040977" y="3777410"/>
          <a:ext cx="1005138" cy="502569"/>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SVC</a:t>
          </a:r>
        </a:p>
      </dsp:txBody>
      <dsp:txXfrm>
        <a:off x="6040977" y="3777410"/>
        <a:ext cx="1005138" cy="502569"/>
      </dsp:txXfrm>
    </dsp:sp>
    <dsp:sp modelId="{F71A0435-68A8-408C-8E8F-5A64432D09E5}">
      <dsp:nvSpPr>
        <dsp:cNvPr id="0" name=""/>
        <dsp:cNvSpPr/>
      </dsp:nvSpPr>
      <dsp:spPr>
        <a:xfrm>
          <a:off x="6030182" y="4771723"/>
          <a:ext cx="2048874" cy="744395"/>
        </a:xfrm>
        <a:prstGeom prst="rect">
          <a:avLst/>
        </a:prstGeom>
        <a:solidFill>
          <a:schemeClr val="bg1">
            <a:lumMod val="95000"/>
          </a:schemeClr>
        </a:solidFill>
        <a:ln>
          <a:solidFill>
            <a:schemeClr val="bg2"/>
          </a:solid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Tree-based Classification models</a:t>
          </a:r>
        </a:p>
      </dsp:txBody>
      <dsp:txXfrm>
        <a:off x="6030182" y="4771723"/>
        <a:ext cx="2048874" cy="744395"/>
      </dsp:txXfrm>
    </dsp:sp>
    <dsp:sp modelId="{1F964344-D8B6-4ABA-BB5C-713496E64093}">
      <dsp:nvSpPr>
        <dsp:cNvPr id="0" name=""/>
        <dsp:cNvSpPr/>
      </dsp:nvSpPr>
      <dsp:spPr>
        <a:xfrm>
          <a:off x="8427907" y="717216"/>
          <a:ext cx="2184216" cy="502569"/>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Unsupervised</a:t>
          </a:r>
        </a:p>
      </dsp:txBody>
      <dsp:txXfrm>
        <a:off x="8427907" y="717216"/>
        <a:ext cx="2184216" cy="502569"/>
      </dsp:txXfrm>
    </dsp:sp>
    <dsp:sp modelId="{EF2A7AFA-9BB1-4B27-9F50-4BCE025B0688}">
      <dsp:nvSpPr>
        <dsp:cNvPr id="0" name=""/>
        <dsp:cNvSpPr/>
      </dsp:nvSpPr>
      <dsp:spPr>
        <a:xfrm>
          <a:off x="7934042" y="1496158"/>
          <a:ext cx="1708996" cy="502569"/>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prstClr val="black"/>
              </a:solidFill>
              <a:latin typeface="Times New Roman" panose="02020603050405020304" pitchFamily="18" charset="0"/>
              <a:ea typeface="+mn-ea"/>
              <a:cs typeface="Times New Roman" panose="02020603050405020304" pitchFamily="18" charset="0"/>
            </a:rPr>
            <a:t>Dimensionality Reduction</a:t>
          </a:r>
        </a:p>
      </dsp:txBody>
      <dsp:txXfrm>
        <a:off x="7934042" y="1496158"/>
        <a:ext cx="1708996" cy="502569"/>
      </dsp:txXfrm>
    </dsp:sp>
    <dsp:sp modelId="{7CC229AA-7C35-4BF1-B8DC-8FB7DB498573}">
      <dsp:nvSpPr>
        <dsp:cNvPr id="0" name=""/>
        <dsp:cNvSpPr/>
      </dsp:nvSpPr>
      <dsp:spPr>
        <a:xfrm>
          <a:off x="8328323" y="3238515"/>
          <a:ext cx="1412541" cy="1043635"/>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Principle Component Analysis (PCA)</a:t>
          </a:r>
        </a:p>
      </dsp:txBody>
      <dsp:txXfrm>
        <a:off x="8328323" y="3238515"/>
        <a:ext cx="1412541" cy="1043635"/>
      </dsp:txXfrm>
    </dsp:sp>
    <dsp:sp modelId="{8ADD0D65-421F-4D47-8982-9DDE25E030FA}">
      <dsp:nvSpPr>
        <dsp:cNvPr id="0" name=""/>
        <dsp:cNvSpPr/>
      </dsp:nvSpPr>
      <dsp:spPr>
        <a:xfrm>
          <a:off x="10047195" y="1496158"/>
          <a:ext cx="1251869" cy="502569"/>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Clustering</a:t>
          </a:r>
        </a:p>
      </dsp:txBody>
      <dsp:txXfrm>
        <a:off x="10047195" y="1496158"/>
        <a:ext cx="1251869" cy="502569"/>
      </dsp:txXfrm>
    </dsp:sp>
    <dsp:sp modelId="{8A319709-3BC8-40B1-99E9-A7E50AC8CC1D}">
      <dsp:nvSpPr>
        <dsp:cNvPr id="0" name=""/>
        <dsp:cNvSpPr/>
      </dsp:nvSpPr>
      <dsp:spPr>
        <a:xfrm>
          <a:off x="10912667" y="3058912"/>
          <a:ext cx="1179218" cy="502569"/>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K-Mean</a:t>
          </a:r>
        </a:p>
      </dsp:txBody>
      <dsp:txXfrm>
        <a:off x="10912667" y="3058912"/>
        <a:ext cx="1179218" cy="502569"/>
      </dsp:txXfrm>
    </dsp:sp>
    <dsp:sp modelId="{D740A5B4-7EFF-4080-83CA-06D5FC285507}">
      <dsp:nvSpPr>
        <dsp:cNvPr id="0" name=""/>
        <dsp:cNvSpPr/>
      </dsp:nvSpPr>
      <dsp:spPr>
        <a:xfrm>
          <a:off x="10891026" y="3772560"/>
          <a:ext cx="1222489" cy="502569"/>
        </a:xfrm>
        <a:prstGeom prst="rect">
          <a:avLst/>
        </a:prstGeom>
        <a:solidFill>
          <a:schemeClr val="bg1">
            <a:lumMod val="9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Hierarchical</a:t>
          </a:r>
        </a:p>
      </dsp:txBody>
      <dsp:txXfrm>
        <a:off x="10891026" y="3772560"/>
        <a:ext cx="1222489" cy="502569"/>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9600" units="cm"/>
          <inkml:channel name="Y" type="integer" max="7200" units="cm"/>
          <inkml:channel name="T" type="integer" max="2.14748E9" units="dev"/>
        </inkml:traceFormat>
        <inkml:channelProperties>
          <inkml:channelProperty channel="X" name="resolution" value="336.48792" units="1/cm"/>
          <inkml:channelProperty channel="Y" name="resolution" value="378.54889" units="1/cm"/>
          <inkml:channelProperty channel="T" name="resolution" value="1" units="1/dev"/>
        </inkml:channelProperties>
      </inkml:inkSource>
      <inkml:timestamp xml:id="ts0" timeString="2021-10-22T16:24:15.813"/>
    </inkml:context>
    <inkml:brush xml:id="br0">
      <inkml:brushProperty name="width" value="0.05292" units="cm"/>
      <inkml:brushProperty name="height" value="0.05292" units="cm"/>
      <inkml:brushProperty name="color" value="#C00000"/>
    </inkml:brush>
  </inkml:definitions>
  <inkml:trace contextRef="#ctx0" brushRef="#br0">33073 18291 0,'12'-42'7,"-12"42"7,0 0-3,0 0-4,0 0 3</inkml:trace>
</inkml:ink>
</file>

<file path=ppt/media/image1.jpe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50.png>
</file>

<file path=ppt/media/image360.png>
</file>

<file path=ppt/media/image4.png>
</file>

<file path=ppt/media/image5.png>
</file>

<file path=ppt/media/image50.png>
</file>

<file path=ppt/media/image6.png>
</file>

<file path=ppt/media/image60.png>
</file>

<file path=ppt/media/image7.png>
</file>

<file path=ppt/media/image70.png>
</file>

<file path=ppt/media/image8.png>
</file>

<file path=ppt/media/image80.png>
</file>

<file path=ppt/media/image9.png>
</file>

<file path=ppt/media/media1.mp3>
</file>

<file path=ppt/media/media2.m4a>
</file>

<file path=ppt/media/media3.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53" tIns="48327" rIns="96653" bIns="48327" rtlCol="0"/>
          <a:lstStyle>
            <a:lvl1pPr algn="l">
              <a:defRPr sz="12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53" tIns="48327" rIns="96653" bIns="48327" rtlCol="0"/>
          <a:lstStyle>
            <a:lvl1pPr algn="r">
              <a:defRPr sz="1200"/>
            </a:lvl1pPr>
          </a:lstStyle>
          <a:p>
            <a:fld id="{E01F7CEE-E9C0-4304-860A-55B4F088389A}" type="datetimeFigureOut">
              <a:rPr lang="en-US" smtClean="0"/>
              <a:t>2/10/2022</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53" tIns="48327" rIns="96653" bIns="48327"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53" tIns="48327" rIns="96653" bIns="4832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1726"/>
          </a:xfrm>
          <a:prstGeom prst="rect">
            <a:avLst/>
          </a:prstGeom>
        </p:spPr>
        <p:txBody>
          <a:bodyPr vert="horz" lIns="96653" tIns="48327" rIns="96653" bIns="48327" rtlCol="0" anchor="b"/>
          <a:lstStyle>
            <a:lvl1pPr algn="l">
              <a:defRPr sz="1200"/>
            </a:lvl1pPr>
          </a:lstStyle>
          <a:p>
            <a:endParaRPr lang="en-US"/>
          </a:p>
        </p:txBody>
      </p:sp>
      <p:sp>
        <p:nvSpPr>
          <p:cNvPr id="7" name="Slide Number Placeholder 6"/>
          <p:cNvSpPr>
            <a:spLocks noGrp="1"/>
          </p:cNvSpPr>
          <p:nvPr>
            <p:ph type="sldNum" sz="quarter" idx="5"/>
          </p:nvPr>
        </p:nvSpPr>
        <p:spPr>
          <a:xfrm>
            <a:off x="4143587" y="9119475"/>
            <a:ext cx="3169920" cy="481726"/>
          </a:xfrm>
          <a:prstGeom prst="rect">
            <a:avLst/>
          </a:prstGeom>
        </p:spPr>
        <p:txBody>
          <a:bodyPr vert="horz" lIns="96653" tIns="48327" rIns="96653" bIns="48327" rtlCol="0" anchor="b"/>
          <a:lstStyle>
            <a:lvl1pPr algn="r">
              <a:defRPr sz="1200"/>
            </a:lvl1pPr>
          </a:lstStyle>
          <a:p>
            <a:fld id="{BB6361B8-B685-459F-8F73-2A5C5BA2902C}" type="slidenum">
              <a:rPr lang="en-US" smtClean="0"/>
              <a:t>‹#›</a:t>
            </a:fld>
            <a:endParaRPr lang="en-US"/>
          </a:p>
        </p:txBody>
      </p:sp>
    </p:spTree>
    <p:extLst>
      <p:ext uri="{BB962C8B-B14F-4D97-AF65-F5344CB8AC3E}">
        <p14:creationId xmlns:p14="http://schemas.microsoft.com/office/powerpoint/2010/main" val="975187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100" dirty="0"/>
              <a:t>Logistic regression is a regression model that is mostly used for classification. </a:t>
            </a:r>
          </a:p>
          <a:p>
            <a:pPr marL="171450" indent="-171450">
              <a:buFont typeface="Arial" panose="020B0604020202020204" pitchFamily="34" charset="0"/>
              <a:buChar char="•"/>
            </a:pPr>
            <a:r>
              <a:rPr lang="en-US" sz="1100" dirty="0"/>
              <a:t>The output of the model are probabilities. For example, what are probabilities of Default vs Not. Pass vs not, buy vs sell, COVID + or not or any other binary outcome. </a:t>
            </a:r>
          </a:p>
          <a:p>
            <a:pPr marL="171450" indent="-171450">
              <a:buFont typeface="Arial" panose="020B0604020202020204" pitchFamily="34" charset="0"/>
              <a:buChar char="•"/>
            </a:pPr>
            <a:r>
              <a:rPr lang="en-US" sz="1100" dirty="0"/>
              <a:t>Then you come up with a threshold (50% or if you want to be more conservative a lower threshold) to make predictions for classification. </a:t>
            </a:r>
          </a:p>
        </p:txBody>
      </p:sp>
      <p:sp>
        <p:nvSpPr>
          <p:cNvPr id="4" name="Slide Number Placeholder 3"/>
          <p:cNvSpPr>
            <a:spLocks noGrp="1"/>
          </p:cNvSpPr>
          <p:nvPr>
            <p:ph type="sldNum" sz="quarter" idx="10"/>
          </p:nvPr>
        </p:nvSpPr>
        <p:spPr/>
        <p:txBody>
          <a:bodyPr/>
          <a:lstStyle/>
          <a:p>
            <a:fld id="{BB6361B8-B685-459F-8F73-2A5C5BA2902C}" type="slidenum">
              <a:rPr lang="en-US" smtClean="0"/>
              <a:t>1</a:t>
            </a:fld>
            <a:endParaRPr lang="en-US"/>
          </a:p>
        </p:txBody>
      </p:sp>
    </p:spTree>
    <p:extLst>
      <p:ext uri="{BB962C8B-B14F-4D97-AF65-F5344CB8AC3E}">
        <p14:creationId xmlns:p14="http://schemas.microsoft.com/office/powerpoint/2010/main" val="35159598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We are restricting our f to be between 0 and 1. is it parametric or non-parametric?</a:t>
            </a:r>
          </a:p>
          <a:p>
            <a:pPr marL="171450" indent="-171450" algn="l">
              <a:buFont typeface="Arial" panose="020B0604020202020204" pitchFamily="34" charset="0"/>
              <a:buChar char="•"/>
            </a:pPr>
            <a:r>
              <a:rPr lang="en-US" sz="1100" dirty="0"/>
              <a:t>Side note: If you use CDF of normal instead of sigmoid, you will get Probit model instead of logit. </a:t>
            </a:r>
          </a:p>
          <a:p>
            <a:pPr marL="171450" indent="-171450" algn="l">
              <a:buFont typeface="Arial" panose="020B0604020202020204" pitchFamily="34" charset="0"/>
              <a:buChar char="•"/>
            </a:pPr>
            <a:r>
              <a:rPr lang="en-US" sz="1100" dirty="0"/>
              <a:t>By log we always mean natural log. </a:t>
            </a:r>
          </a:p>
          <a:p>
            <a:pPr marL="171450" indent="-171450" algn="l">
              <a:buFont typeface="Arial" panose="020B0604020202020204" pitchFamily="34" charset="0"/>
              <a:buChar char="•"/>
            </a:pPr>
            <a:endParaRPr lang="en-US" sz="1100" dirty="0"/>
          </a:p>
        </p:txBody>
      </p:sp>
      <p:sp>
        <p:nvSpPr>
          <p:cNvPr id="4" name="Slide Number Placeholder 3"/>
          <p:cNvSpPr>
            <a:spLocks noGrp="1"/>
          </p:cNvSpPr>
          <p:nvPr>
            <p:ph type="sldNum" sz="quarter" idx="5"/>
          </p:nvPr>
        </p:nvSpPr>
        <p:spPr/>
        <p:txBody>
          <a:bodyPr/>
          <a:lstStyle/>
          <a:p>
            <a:fld id="{BB6361B8-B685-459F-8F73-2A5C5BA2902C}" type="slidenum">
              <a:rPr lang="en-US" smtClean="0"/>
              <a:t>10</a:t>
            </a:fld>
            <a:endParaRPr lang="en-US"/>
          </a:p>
        </p:txBody>
      </p:sp>
    </p:spTree>
    <p:extLst>
      <p:ext uri="{BB962C8B-B14F-4D97-AF65-F5344CB8AC3E}">
        <p14:creationId xmlns:p14="http://schemas.microsoft.com/office/powerpoint/2010/main" val="958131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Here we can talk about logistic lasso and ridge and etc. </a:t>
            </a:r>
          </a:p>
          <a:p>
            <a:pPr marL="171450" indent="-171450" algn="l">
              <a:buFont typeface="Arial" panose="020B0604020202020204" pitchFamily="34" charset="0"/>
              <a:buChar char="•"/>
            </a:pPr>
            <a:endParaRPr lang="en-US" sz="1100" dirty="0"/>
          </a:p>
          <a:p>
            <a:pPr marL="171450" indent="-171450" algn="l">
              <a:buFont typeface="Arial" panose="020B0604020202020204" pitchFamily="34" charset="0"/>
              <a:buChar char="•"/>
            </a:pPr>
            <a:r>
              <a:rPr lang="en-US" sz="1100" dirty="0"/>
              <a:t>Logistic regression itself is a linear model. However, the fit can be either linear or non-linear. </a:t>
            </a:r>
          </a:p>
          <a:p>
            <a:pPr marL="171450" indent="-171450" algn="l">
              <a:buFont typeface="Arial" panose="020B0604020202020204" pitchFamily="34" charset="0"/>
              <a:buChar char="•"/>
            </a:pPr>
            <a:r>
              <a:rPr lang="en-US" sz="1100" b="0" i="0" dirty="0">
                <a:solidFill>
                  <a:srgbClr val="111111"/>
                </a:solidFill>
                <a:effectLst/>
                <a:latin typeface="Helvetica" panose="020B0604020202020204" pitchFamily="34" charset="0"/>
              </a:rPr>
              <a:t>Logistic regression is considered a generalized linear model because the outcome </a:t>
            </a:r>
            <a:r>
              <a:rPr lang="en-US" sz="1100" b="1" i="0" dirty="0">
                <a:solidFill>
                  <a:srgbClr val="111111"/>
                </a:solidFill>
                <a:effectLst/>
                <a:latin typeface="Helvetica" panose="020B0604020202020204" pitchFamily="34" charset="0"/>
              </a:rPr>
              <a:t>always</a:t>
            </a:r>
            <a:r>
              <a:rPr lang="en-US" sz="1100" b="0" i="0" dirty="0">
                <a:solidFill>
                  <a:srgbClr val="111111"/>
                </a:solidFill>
                <a:effectLst/>
                <a:latin typeface="Helvetica" panose="020B0604020202020204" pitchFamily="34" charset="0"/>
              </a:rPr>
              <a:t> depends on the </a:t>
            </a:r>
            <a:r>
              <a:rPr lang="en-US" sz="1100" b="1" i="0" dirty="0">
                <a:solidFill>
                  <a:srgbClr val="111111"/>
                </a:solidFill>
                <a:effectLst/>
                <a:latin typeface="Helvetica" panose="020B0604020202020204" pitchFamily="34" charset="0"/>
              </a:rPr>
              <a:t>sum</a:t>
            </a:r>
            <a:r>
              <a:rPr lang="en-US" sz="1100" b="0" i="0" dirty="0">
                <a:solidFill>
                  <a:srgbClr val="111111"/>
                </a:solidFill>
                <a:effectLst/>
                <a:latin typeface="Helvetica" panose="020B0604020202020204" pitchFamily="34" charset="0"/>
              </a:rPr>
              <a:t> of the inputs and parameters. Or in other words, the output cannot depend on the product (or quotient, etc.) of its parameters!</a:t>
            </a:r>
          </a:p>
          <a:p>
            <a:pPr marL="171450" indent="-171450" algn="l">
              <a:buFont typeface="Arial" panose="020B0604020202020204" pitchFamily="34" charset="0"/>
              <a:buChar char="•"/>
            </a:pPr>
            <a:r>
              <a:rPr lang="en-US" sz="1100" dirty="0"/>
              <a:t>https://sebastianraschka.com/faq/docs/logistic_regression_linear.html#:~:text=The%20short%20answer%20is%3A%20Logistic,of%20its%20parameters!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a:t>For much more complicated decision boundaries, non-parametric methods like KNN works better. </a:t>
            </a:r>
          </a:p>
          <a:p>
            <a:pPr marL="171450" indent="-171450" algn="l">
              <a:buFont typeface="Arial" panose="020B0604020202020204" pitchFamily="34" charset="0"/>
              <a:buChar char="•"/>
            </a:pPr>
            <a:endParaRPr lang="en-US" sz="1100" dirty="0"/>
          </a:p>
        </p:txBody>
      </p:sp>
      <p:sp>
        <p:nvSpPr>
          <p:cNvPr id="4" name="Slide Number Placeholder 3"/>
          <p:cNvSpPr>
            <a:spLocks noGrp="1"/>
          </p:cNvSpPr>
          <p:nvPr>
            <p:ph type="sldNum" sz="quarter" idx="5"/>
          </p:nvPr>
        </p:nvSpPr>
        <p:spPr/>
        <p:txBody>
          <a:bodyPr/>
          <a:lstStyle/>
          <a:p>
            <a:fld id="{BB6361B8-B685-459F-8F73-2A5C5BA2902C}" type="slidenum">
              <a:rPr lang="en-US" smtClean="0"/>
              <a:t>11</a:t>
            </a:fld>
            <a:endParaRPr lang="en-US"/>
          </a:p>
        </p:txBody>
      </p:sp>
    </p:spTree>
    <p:extLst>
      <p:ext uri="{BB962C8B-B14F-4D97-AF65-F5344CB8AC3E}">
        <p14:creationId xmlns:p14="http://schemas.microsoft.com/office/powerpoint/2010/main" val="19291650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a:t>Simply put What is the probability that the data is coming from this model? </a:t>
            </a:r>
          </a:p>
        </p:txBody>
      </p:sp>
      <p:sp>
        <p:nvSpPr>
          <p:cNvPr id="4" name="Slide Number Placeholder 3"/>
          <p:cNvSpPr>
            <a:spLocks noGrp="1"/>
          </p:cNvSpPr>
          <p:nvPr>
            <p:ph type="sldNum" sz="quarter" idx="5"/>
          </p:nvPr>
        </p:nvSpPr>
        <p:spPr/>
        <p:txBody>
          <a:bodyPr/>
          <a:lstStyle/>
          <a:p>
            <a:fld id="{BB6361B8-B685-459F-8F73-2A5C5BA2902C}" type="slidenum">
              <a:rPr lang="en-US" smtClean="0"/>
              <a:t>12</a:t>
            </a:fld>
            <a:endParaRPr lang="en-US"/>
          </a:p>
        </p:txBody>
      </p:sp>
    </p:spTree>
    <p:extLst>
      <p:ext uri="{BB962C8B-B14F-4D97-AF65-F5344CB8AC3E}">
        <p14:creationId xmlns:p14="http://schemas.microsoft.com/office/powerpoint/2010/main" val="86897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a:t>Now let’s see how does the machine learn to classify target variable by using logistic regression (what happens when you type (</a:t>
            </a:r>
            <a:r>
              <a:rPr lang="en-US" sz="1100" dirty="0" err="1"/>
              <a:t>model.fit</a:t>
            </a:r>
            <a:r>
              <a:rPr lang="en-US" sz="1100" dirty="0"/>
              <a:t>(</a:t>
            </a:r>
            <a:r>
              <a:rPr lang="en-US" sz="1100" dirty="0" err="1"/>
              <a:t>X_train</a:t>
            </a:r>
            <a:r>
              <a:rPr lang="en-US" sz="1100" dirty="0"/>
              <a:t>, </a:t>
            </a:r>
            <a:r>
              <a:rPr lang="en-US" sz="1100" dirty="0" err="1"/>
              <a:t>y_train</a:t>
            </a:r>
            <a:r>
              <a:rPr lang="en-US" sz="1100" dirty="0"/>
              <a:t>)) in Python. Remember, it all boils down to the objective function. </a:t>
            </a:r>
          </a:p>
          <a:p>
            <a:pPr marL="171450" indent="-171450" algn="l">
              <a:buFont typeface="Arial" panose="020B0604020202020204" pitchFamily="34" charset="0"/>
              <a:buChar char="•"/>
            </a:pPr>
            <a:r>
              <a:rPr lang="en-US" sz="1100" dirty="0"/>
              <a:t>This ugly formula is nothing but multiplications of probability of default * no default. Think of balance example and draw a graph on whiteboard. This is the shifting S curve part from the video. We are trying to find </a:t>
            </a:r>
            <a:r>
              <a:rPr lang="en-US" sz="1100" dirty="0" err="1"/>
              <a:t>beta_hats</a:t>
            </a:r>
            <a:r>
              <a:rPr lang="en-US" sz="1100" dirty="0"/>
              <a:t> such that the prob of observing true values is maxed. Getting as close as possible to 1 and 0 on the graph. </a:t>
            </a:r>
          </a:p>
        </p:txBody>
      </p:sp>
      <p:sp>
        <p:nvSpPr>
          <p:cNvPr id="4" name="Slide Number Placeholder 3"/>
          <p:cNvSpPr>
            <a:spLocks noGrp="1"/>
          </p:cNvSpPr>
          <p:nvPr>
            <p:ph type="sldNum" sz="quarter" idx="5"/>
          </p:nvPr>
        </p:nvSpPr>
        <p:spPr/>
        <p:txBody>
          <a:bodyPr/>
          <a:lstStyle/>
          <a:p>
            <a:fld id="{BB6361B8-B685-459F-8F73-2A5C5BA2902C}" type="slidenum">
              <a:rPr lang="en-US" smtClean="0"/>
              <a:t>13</a:t>
            </a:fld>
            <a:endParaRPr lang="en-US"/>
          </a:p>
        </p:txBody>
      </p:sp>
    </p:spTree>
    <p:extLst>
      <p:ext uri="{BB962C8B-B14F-4D97-AF65-F5344CB8AC3E}">
        <p14:creationId xmlns:p14="http://schemas.microsoft.com/office/powerpoint/2010/main" val="2960682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If you plug numbers for x in the model p(x), then you get the probability of default. This is the </a:t>
            </a:r>
            <a:r>
              <a:rPr lang="en-US" sz="1100" dirty="0" err="1"/>
              <a:t>model.predict</a:t>
            </a:r>
            <a:r>
              <a:rPr lang="en-US" sz="1100" dirty="0"/>
              <a:t> part. </a:t>
            </a:r>
          </a:p>
          <a:p>
            <a:pPr marL="171450" indent="-171450" algn="l">
              <a:buFont typeface="Arial" panose="020B0604020202020204" pitchFamily="34" charset="0"/>
              <a:buChar char="•"/>
            </a:pPr>
            <a:r>
              <a:rPr lang="en-US" sz="1100" dirty="0"/>
              <a:t>There is no closed form solution because the betas show up as very non linear form in the objective function. </a:t>
            </a:r>
          </a:p>
          <a:p>
            <a:pPr marL="171450" indent="-171450" algn="l">
              <a:buFont typeface="Arial" panose="020B0604020202020204" pitchFamily="34" charset="0"/>
              <a:buChar char="•"/>
            </a:pPr>
            <a:r>
              <a:rPr lang="en-US" sz="1100" dirty="0"/>
              <a:t>Different threshold:</a:t>
            </a:r>
          </a:p>
          <a:p>
            <a:pPr marL="228600" indent="-228600" algn="l">
              <a:buFont typeface="Arial" panose="020B0604020202020204" pitchFamily="34" charset="0"/>
              <a:buAutoNum type="arabicPeriod"/>
            </a:pPr>
            <a:r>
              <a:rPr lang="en-US" sz="1100" dirty="0" err="1"/>
              <a:t>Covid</a:t>
            </a:r>
            <a:r>
              <a:rPr lang="en-US" sz="1100" dirty="0"/>
              <a:t> test results (lower threshold) to make sure that you are minimizing the false negatives. (you want to be conservative)</a:t>
            </a:r>
          </a:p>
          <a:p>
            <a:pPr marL="228600" indent="-228600" algn="l">
              <a:buFont typeface="Arial" panose="020B0604020202020204" pitchFamily="34" charset="0"/>
              <a:buAutoNum type="arabicPeriod"/>
            </a:pPr>
            <a:r>
              <a:rPr lang="en-US" sz="1100" dirty="0"/>
              <a:t>Spam detection (high threshold) to make sure that you are minimizing false positives.  (you don’t want the email of your best friend go directly to spam folder!)</a:t>
            </a:r>
          </a:p>
        </p:txBody>
      </p:sp>
      <p:sp>
        <p:nvSpPr>
          <p:cNvPr id="4" name="Slide Number Placeholder 3"/>
          <p:cNvSpPr>
            <a:spLocks noGrp="1"/>
          </p:cNvSpPr>
          <p:nvPr>
            <p:ph type="sldNum" sz="quarter" idx="5"/>
          </p:nvPr>
        </p:nvSpPr>
        <p:spPr/>
        <p:txBody>
          <a:bodyPr/>
          <a:lstStyle/>
          <a:p>
            <a:fld id="{BB6361B8-B685-459F-8F73-2A5C5BA2902C}" type="slidenum">
              <a:rPr lang="en-US" smtClean="0"/>
              <a:t>14</a:t>
            </a:fld>
            <a:endParaRPr lang="en-US"/>
          </a:p>
        </p:txBody>
      </p:sp>
    </p:spTree>
    <p:extLst>
      <p:ext uri="{BB962C8B-B14F-4D97-AF65-F5344CB8AC3E}">
        <p14:creationId xmlns:p14="http://schemas.microsoft.com/office/powerpoint/2010/main" val="19166937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The p is our assumed functional form. We use MLE and gradient descent to solve for b and w. After that we make predictions and based on threshold (here y^) we can come up with two different classes. </a:t>
            </a:r>
          </a:p>
          <a:p>
            <a:pPr marL="171450" indent="-171450" algn="l">
              <a:buFont typeface="Arial" panose="020B0604020202020204" pitchFamily="34" charset="0"/>
              <a:buChar char="•"/>
            </a:pPr>
            <a:r>
              <a:rPr lang="en-US" sz="1100" dirty="0"/>
              <a:t>Pay attention to the scales. Standardization is NOT required for logistic regression. If you use logistic regression with lasso or ridge, then you have to do </a:t>
            </a:r>
            <a:r>
              <a:rPr lang="en-US" sz="1100" dirty="0" err="1"/>
              <a:t>standarzatoin</a:t>
            </a:r>
            <a:r>
              <a:rPr lang="en-US" sz="1100" dirty="0"/>
              <a:t>. How can we incorporate regularization? For ridge we would add the L2 norm of W to the exp(-(</a:t>
            </a:r>
            <a:r>
              <a:rPr lang="en-US" sz="1100" dirty="0" err="1"/>
              <a:t>b+wx+c</a:t>
            </a:r>
            <a:r>
              <a:rPr lang="en-US" sz="1100" dirty="0"/>
              <a:t>(w2)) and etc. </a:t>
            </a:r>
          </a:p>
          <a:p>
            <a:pPr marL="171450" indent="-171450" algn="l">
              <a:buFont typeface="Arial" panose="020B0604020202020204" pitchFamily="34" charset="0"/>
              <a:buChar char="•"/>
            </a:pPr>
            <a:r>
              <a:rPr lang="en-US" sz="1100" dirty="0"/>
              <a:t>For simple logit regression standardization doesn’t hurt thought. It will speed up the convergence as well. </a:t>
            </a:r>
          </a:p>
          <a:p>
            <a:pPr marL="171450" indent="-171450" algn="l">
              <a:buFont typeface="Arial" panose="020B0604020202020204" pitchFamily="34" charset="0"/>
              <a:buChar char="•"/>
            </a:pPr>
            <a:r>
              <a:rPr lang="en-US" sz="1100" dirty="0"/>
              <a:t>For much more complicated decision boundaries, non-parametric methods like KNN works better. </a:t>
            </a:r>
          </a:p>
        </p:txBody>
      </p:sp>
      <p:sp>
        <p:nvSpPr>
          <p:cNvPr id="4" name="Slide Number Placeholder 3"/>
          <p:cNvSpPr>
            <a:spLocks noGrp="1"/>
          </p:cNvSpPr>
          <p:nvPr>
            <p:ph type="sldNum" sz="quarter" idx="5"/>
          </p:nvPr>
        </p:nvSpPr>
        <p:spPr/>
        <p:txBody>
          <a:bodyPr/>
          <a:lstStyle/>
          <a:p>
            <a:fld id="{BB6361B8-B685-459F-8F73-2A5C5BA2902C}" type="slidenum">
              <a:rPr lang="en-US" smtClean="0"/>
              <a:t>15</a:t>
            </a:fld>
            <a:endParaRPr lang="en-US"/>
          </a:p>
        </p:txBody>
      </p:sp>
    </p:spTree>
    <p:extLst>
      <p:ext uri="{BB962C8B-B14F-4D97-AF65-F5344CB8AC3E}">
        <p14:creationId xmlns:p14="http://schemas.microsoft.com/office/powerpoint/2010/main" val="1110478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dirty="0"/>
          </a:p>
        </p:txBody>
      </p:sp>
      <p:sp>
        <p:nvSpPr>
          <p:cNvPr id="4" name="Slide Number Placeholder 3"/>
          <p:cNvSpPr>
            <a:spLocks noGrp="1"/>
          </p:cNvSpPr>
          <p:nvPr>
            <p:ph type="sldNum" sz="quarter" idx="5"/>
          </p:nvPr>
        </p:nvSpPr>
        <p:spPr/>
        <p:txBody>
          <a:bodyPr/>
          <a:lstStyle/>
          <a:p>
            <a:fld id="{BB6361B8-B685-459F-8F73-2A5C5BA2902C}" type="slidenum">
              <a:rPr lang="en-US" smtClean="0"/>
              <a:t>16</a:t>
            </a:fld>
            <a:endParaRPr lang="en-US"/>
          </a:p>
        </p:txBody>
      </p:sp>
    </p:spTree>
    <p:extLst>
      <p:ext uri="{BB962C8B-B14F-4D97-AF65-F5344CB8AC3E}">
        <p14:creationId xmlns:p14="http://schemas.microsoft.com/office/powerpoint/2010/main" val="39694762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summarizes how successful the classification model is at predicting examples belonging to various classes. matrix  </a:t>
            </a:r>
          </a:p>
        </p:txBody>
      </p:sp>
      <p:sp>
        <p:nvSpPr>
          <p:cNvPr id="4" name="Slide Number Placeholder 3"/>
          <p:cNvSpPr>
            <a:spLocks noGrp="1"/>
          </p:cNvSpPr>
          <p:nvPr>
            <p:ph type="sldNum" sz="quarter" idx="5"/>
          </p:nvPr>
        </p:nvSpPr>
        <p:spPr/>
        <p:txBody>
          <a:bodyPr/>
          <a:lstStyle/>
          <a:p>
            <a:fld id="{BB6361B8-B685-459F-8F73-2A5C5BA2902C}" type="slidenum">
              <a:rPr lang="en-US" smtClean="0"/>
              <a:t>17</a:t>
            </a:fld>
            <a:endParaRPr lang="en-US"/>
          </a:p>
        </p:txBody>
      </p:sp>
    </p:spTree>
    <p:extLst>
      <p:ext uri="{BB962C8B-B14F-4D97-AF65-F5344CB8AC3E}">
        <p14:creationId xmlns:p14="http://schemas.microsoft.com/office/powerpoint/2010/main" val="877135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a:t>Imagine your data is very unbalanced, and there is only 2% default and 98% not default. If you come up with a model that predict not default all the time, then accuracy is 98% right? </a:t>
            </a:r>
            <a:r>
              <a:rPr lang="en-US" sz="1100" dirty="0" err="1"/>
              <a:t>Haha</a:t>
            </a:r>
            <a:r>
              <a:rPr lang="en-US" sz="1100" dirty="0"/>
              <a:t>. For that reason, precision and recall. </a:t>
            </a:r>
          </a:p>
          <a:p>
            <a:pPr marL="171450" indent="-171450" algn="l">
              <a:buFont typeface="Arial" panose="020B0604020202020204" pitchFamily="34" charset="0"/>
              <a:buChar char="•"/>
            </a:pPr>
            <a:r>
              <a:rPr lang="en-US" sz="1100" dirty="0"/>
              <a:t>Accuracy is good when target variable is balanced. </a:t>
            </a:r>
          </a:p>
          <a:p>
            <a:pPr marL="171450" indent="-171450" algn="l">
              <a:buFont typeface="Arial" panose="020B0604020202020204" pitchFamily="34" charset="0"/>
              <a:buChar char="•"/>
            </a:pPr>
            <a:r>
              <a:rPr lang="en-US" sz="1100" dirty="0"/>
              <a:t>Error rate = 1- accuracy. </a:t>
            </a:r>
          </a:p>
          <a:p>
            <a:pPr marL="171450" indent="-171450" algn="l">
              <a:buFont typeface="Arial" panose="020B0604020202020204" pitchFamily="34" charset="0"/>
              <a:buChar char="•"/>
            </a:pPr>
            <a:r>
              <a:rPr lang="en-US" sz="1100" dirty="0"/>
              <a:t>Mathews Correlation Coefficient(MCC): So far we have been looking at metrics which alone can not be used to describe the robustness of the model, but what if I tell you that there is a metric that can pretty much ‘alone’ do the job. Many scientists believe that MCC is the single most informative metric for any binary classifier. MCC(just like other metrics) is calculated using the TN, FN, TP, and FP. MCC is not a biased metric and flexible enough to work properly even in highly unbalanced data.</a:t>
            </a:r>
          </a:p>
          <a:p>
            <a:pPr marL="171450" indent="-171450" algn="l">
              <a:buFont typeface="Arial" panose="020B0604020202020204" pitchFamily="34" charset="0"/>
              <a:buChar char="•"/>
            </a:pPr>
            <a:r>
              <a:rPr lang="en-US" sz="1100" dirty="0"/>
              <a:t>https://towardsdatascience.com/is-accuracy-everything-96da9afd540d</a:t>
            </a:r>
          </a:p>
          <a:p>
            <a:pPr marL="171450" indent="-171450" algn="l">
              <a:buFont typeface="Arial" panose="020B0604020202020204" pitchFamily="34" charset="0"/>
              <a:buChar char="•"/>
            </a:pPr>
            <a:endParaRPr lang="en-US" sz="1100" dirty="0"/>
          </a:p>
          <a:p>
            <a:pPr marL="171450" indent="-171450" algn="l">
              <a:buFont typeface="Arial" panose="020B0604020202020204" pitchFamily="34" charset="0"/>
              <a:buChar char="•"/>
            </a:pPr>
            <a:r>
              <a:rPr lang="en-US" sz="1100" dirty="0"/>
              <a:t>MCC returns a value between -1 and +1.</a:t>
            </a:r>
          </a:p>
          <a:p>
            <a:pPr marL="171450" indent="-171450" algn="l">
              <a:buFont typeface="Arial" panose="020B0604020202020204" pitchFamily="34" charset="0"/>
              <a:buChar char="•"/>
            </a:pPr>
            <a:r>
              <a:rPr lang="en-US" sz="1100" dirty="0"/>
              <a:t>A coefficient of +1 represents a perfect prediction,</a:t>
            </a:r>
          </a:p>
          <a:p>
            <a:pPr marL="171450" indent="-171450" algn="l">
              <a:buFont typeface="Arial" panose="020B0604020202020204" pitchFamily="34" charset="0"/>
              <a:buChar char="•"/>
            </a:pPr>
            <a:r>
              <a:rPr lang="en-US" sz="1100" dirty="0"/>
              <a:t>A coefficient of 0 represents no better than a random prediction,</a:t>
            </a:r>
          </a:p>
          <a:p>
            <a:pPr marL="171450" indent="-171450" algn="l">
              <a:buFont typeface="Arial" panose="020B0604020202020204" pitchFamily="34" charset="0"/>
              <a:buChar char="•"/>
            </a:pPr>
            <a:r>
              <a:rPr lang="en-US" sz="1100" dirty="0"/>
              <a:t>A coefficient of −1 indicates total disagreement between prediction and observation.</a:t>
            </a:r>
          </a:p>
        </p:txBody>
      </p:sp>
      <p:sp>
        <p:nvSpPr>
          <p:cNvPr id="4" name="Slide Number Placeholder 3"/>
          <p:cNvSpPr>
            <a:spLocks noGrp="1"/>
          </p:cNvSpPr>
          <p:nvPr>
            <p:ph type="sldNum" sz="quarter" idx="5"/>
          </p:nvPr>
        </p:nvSpPr>
        <p:spPr/>
        <p:txBody>
          <a:bodyPr/>
          <a:lstStyle/>
          <a:p>
            <a:fld id="{BB6361B8-B685-459F-8F73-2A5C5BA2902C}" type="slidenum">
              <a:rPr lang="en-US" smtClean="0"/>
              <a:t>18</a:t>
            </a:fld>
            <a:endParaRPr lang="en-US"/>
          </a:p>
        </p:txBody>
      </p:sp>
    </p:spTree>
    <p:extLst>
      <p:ext uri="{BB962C8B-B14F-4D97-AF65-F5344CB8AC3E}">
        <p14:creationId xmlns:p14="http://schemas.microsoft.com/office/powerpoint/2010/main" val="41430575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Mathews Correlation Coefficient(MCC): So far we have been looking at metrics which alone can not be used to describe the robustness of the model, but what if I tell you that there is a metric that can pretty much ‘alone’ do the job. Many scientists believe that MCC is the single most informative metric for any binary classifier. MCC(just like other metrics) is calculated using the TN, FN, TP, and FP. MCC is not a biased metric and flexible enough to work properly even in highly unbalanced data.</a:t>
            </a:r>
          </a:p>
          <a:p>
            <a:pPr marL="171450" indent="-171450" algn="l">
              <a:buFont typeface="Arial" panose="020B0604020202020204" pitchFamily="34" charset="0"/>
              <a:buChar char="•"/>
            </a:pPr>
            <a:r>
              <a:rPr lang="en-US" sz="1100" dirty="0"/>
              <a:t>https://towardsdatascience.com/is-accuracy-everything-96da9afd540d</a:t>
            </a:r>
          </a:p>
          <a:p>
            <a:pPr marL="171450" indent="-171450" algn="l">
              <a:buFont typeface="Arial" panose="020B0604020202020204" pitchFamily="34" charset="0"/>
              <a:buChar char="•"/>
            </a:pPr>
            <a:endParaRPr lang="en-US" sz="1100" dirty="0"/>
          </a:p>
          <a:p>
            <a:pPr marL="171450" indent="-171450" algn="l">
              <a:buFont typeface="Arial" panose="020B0604020202020204" pitchFamily="34" charset="0"/>
              <a:buChar char="•"/>
            </a:pPr>
            <a:r>
              <a:rPr lang="en-US" sz="1100" dirty="0"/>
              <a:t>MCC returns a value between -1 and +1.</a:t>
            </a:r>
          </a:p>
          <a:p>
            <a:pPr marL="171450" indent="-171450" algn="l">
              <a:buFont typeface="Arial" panose="020B0604020202020204" pitchFamily="34" charset="0"/>
              <a:buChar char="•"/>
            </a:pPr>
            <a:r>
              <a:rPr lang="en-US" sz="1100" dirty="0"/>
              <a:t>A coefficient of +1 represents a perfect prediction,</a:t>
            </a:r>
          </a:p>
          <a:p>
            <a:pPr marL="171450" indent="-171450" algn="l">
              <a:buFont typeface="Arial" panose="020B0604020202020204" pitchFamily="34" charset="0"/>
              <a:buChar char="•"/>
            </a:pPr>
            <a:r>
              <a:rPr lang="en-US" sz="1100" dirty="0"/>
              <a:t>A coefficient of 0 represents no better than a random prediction,</a:t>
            </a:r>
          </a:p>
          <a:p>
            <a:pPr marL="171450" indent="-171450" algn="l">
              <a:buFont typeface="Arial" panose="020B0604020202020204" pitchFamily="34" charset="0"/>
              <a:buChar char="•"/>
            </a:pPr>
            <a:r>
              <a:rPr lang="en-US" sz="1100" dirty="0"/>
              <a:t>A coefficient of −1 indicates total disagreement between prediction and observation.</a:t>
            </a:r>
          </a:p>
          <a:p>
            <a:pPr marL="171450" indent="-171450" algn="l">
              <a:buFont typeface="Arial" panose="020B0604020202020204" pitchFamily="34" charset="0"/>
              <a:buChar char="•"/>
            </a:pPr>
            <a:endParaRPr lang="en-US" sz="1100" dirty="0"/>
          </a:p>
        </p:txBody>
      </p:sp>
      <p:sp>
        <p:nvSpPr>
          <p:cNvPr id="4" name="Slide Number Placeholder 3"/>
          <p:cNvSpPr>
            <a:spLocks noGrp="1"/>
          </p:cNvSpPr>
          <p:nvPr>
            <p:ph type="sldNum" sz="quarter" idx="5"/>
          </p:nvPr>
        </p:nvSpPr>
        <p:spPr/>
        <p:txBody>
          <a:bodyPr/>
          <a:lstStyle/>
          <a:p>
            <a:fld id="{BB6361B8-B685-459F-8F73-2A5C5BA2902C}" type="slidenum">
              <a:rPr lang="en-US" smtClean="0"/>
              <a:t>19</a:t>
            </a:fld>
            <a:endParaRPr lang="en-US"/>
          </a:p>
        </p:txBody>
      </p:sp>
    </p:spTree>
    <p:extLst>
      <p:ext uri="{BB962C8B-B14F-4D97-AF65-F5344CB8AC3E}">
        <p14:creationId xmlns:p14="http://schemas.microsoft.com/office/powerpoint/2010/main" val="1039900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6361B8-B685-459F-8F73-2A5C5BA2902C}" type="slidenum">
              <a:rPr lang="en-US" smtClean="0"/>
              <a:t>2</a:t>
            </a:fld>
            <a:endParaRPr lang="en-US"/>
          </a:p>
        </p:txBody>
      </p:sp>
    </p:spTree>
    <p:extLst>
      <p:ext uri="{BB962C8B-B14F-4D97-AF65-F5344CB8AC3E}">
        <p14:creationId xmlns:p14="http://schemas.microsoft.com/office/powerpoint/2010/main" val="16261430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If we reduce the threshold, then false negatives will decrease, increasing the recall. Threshold = 0 will give recall = 1. </a:t>
            </a:r>
          </a:p>
          <a:p>
            <a:pPr marL="171450" indent="-171450" algn="l">
              <a:buFont typeface="Arial" panose="020B0604020202020204" pitchFamily="34" charset="0"/>
              <a:buChar char="•"/>
            </a:pPr>
            <a:r>
              <a:rPr lang="en-US" sz="1100" dirty="0"/>
              <a:t>If we increase the threshold, then false positives will decrease, decrease the FPR or increasing the precision. Threshold =1 will give precision =1</a:t>
            </a:r>
          </a:p>
          <a:p>
            <a:pPr marL="171450" indent="-171450" algn="l">
              <a:buFont typeface="Arial" panose="020B0604020202020204" pitchFamily="34" charset="0"/>
              <a:buChar char="•"/>
            </a:pPr>
            <a:r>
              <a:rPr lang="en-US" sz="1100" dirty="0"/>
              <a:t>TPR is the same as recall or sensitivity</a:t>
            </a:r>
          </a:p>
          <a:p>
            <a:pPr marL="171450" indent="-171450" algn="l">
              <a:buFont typeface="Arial" panose="020B0604020202020204" pitchFamily="34" charset="0"/>
              <a:buChar char="•"/>
            </a:pPr>
            <a:r>
              <a:rPr lang="en-US" sz="1100" dirty="0"/>
              <a:t>FPR is also called (1- specificity)</a:t>
            </a:r>
          </a:p>
          <a:p>
            <a:pPr marL="171450" indent="-171450" algn="l">
              <a:buFont typeface="Arial" panose="020B0604020202020204" pitchFamily="34" charset="0"/>
              <a:buChar char="•"/>
            </a:pPr>
            <a:r>
              <a:rPr lang="en-US" sz="1100" dirty="0"/>
              <a:t>If the threshold is zero, then everything is predicted positive, then TPR and FPR are both 1</a:t>
            </a:r>
          </a:p>
          <a:p>
            <a:pPr marL="171450" indent="-171450" algn="l">
              <a:buFont typeface="Arial" panose="020B0604020202020204" pitchFamily="34" charset="0"/>
              <a:buChar char="•"/>
            </a:pPr>
            <a:r>
              <a:rPr lang="en-US" sz="1100" dirty="0"/>
              <a:t>If the threshold is 1, then everything is predicted negative, and TPR and FPR are both 0. </a:t>
            </a:r>
          </a:p>
          <a:p>
            <a:pPr marL="171450" indent="-171450" algn="l">
              <a:buFont typeface="Arial" panose="020B0604020202020204" pitchFamily="34" charset="0"/>
              <a:buChar char="•"/>
            </a:pPr>
            <a:endParaRPr lang="en-US" sz="1100" dirty="0"/>
          </a:p>
          <a:p>
            <a:pPr marL="171450" indent="-171450" algn="l">
              <a:buFont typeface="Arial" panose="020B0604020202020204" pitchFamily="34" charset="0"/>
              <a:buChar char="•"/>
            </a:pPr>
            <a:r>
              <a:rPr lang="en-US" sz="1100" dirty="0"/>
              <a:t>The diagonal line y = x represents the strategy of randomly guessing a class. For example, if a classifier randomly guesses the positive class half the time, it can be expected to get half the positives and half the negatives correct; this yields the point (0.5, 0.5) in ROC space. If it guesses the positive class 90% of the time, it can be expected to get 90% of the positives correct but its false positive rate will increase to 90% as well, yielding (0.9, 0.9) in ROC space. Any classifier that appears in the lower right triangle performs worse than random guessing. A simple example: if you use a coin to find the classes, the probability of head is always 0.5. now if you use this probability then for any threshold, below 0.5 you always get TPR=FPR=1 and for any threshold above 0.5 </a:t>
            </a:r>
            <a:r>
              <a:rPr lang="en-US" sz="1100"/>
              <a:t>you always get TPR=FPR=0. </a:t>
            </a:r>
            <a:endParaRPr lang="en-US" sz="1100" dirty="0"/>
          </a:p>
        </p:txBody>
      </p:sp>
      <p:sp>
        <p:nvSpPr>
          <p:cNvPr id="4" name="Slide Number Placeholder 3"/>
          <p:cNvSpPr>
            <a:spLocks noGrp="1"/>
          </p:cNvSpPr>
          <p:nvPr>
            <p:ph type="sldNum" sz="quarter" idx="5"/>
          </p:nvPr>
        </p:nvSpPr>
        <p:spPr/>
        <p:txBody>
          <a:bodyPr/>
          <a:lstStyle/>
          <a:p>
            <a:fld id="{BB6361B8-B685-459F-8F73-2A5C5BA2902C}" type="slidenum">
              <a:rPr lang="en-US" smtClean="0"/>
              <a:t>20</a:t>
            </a:fld>
            <a:endParaRPr lang="en-US"/>
          </a:p>
        </p:txBody>
      </p:sp>
    </p:spTree>
    <p:extLst>
      <p:ext uri="{BB962C8B-B14F-4D97-AF65-F5344CB8AC3E}">
        <p14:creationId xmlns:p14="http://schemas.microsoft.com/office/powerpoint/2010/main" val="10399005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AUC is used for comparing ML models. When the target is relatively balanced. </a:t>
            </a:r>
          </a:p>
          <a:p>
            <a:pPr marL="171450" indent="-171450" algn="l">
              <a:buFont typeface="Arial" panose="020B0604020202020204" pitchFamily="34" charset="0"/>
              <a:buChar char="•"/>
            </a:pPr>
            <a:r>
              <a:rPr lang="en-US" sz="1100" dirty="0"/>
              <a:t>If it is imbalanced then we use f1score. </a:t>
            </a:r>
          </a:p>
          <a:p>
            <a:pPr marL="171450" indent="-171450" algn="l">
              <a:buFont typeface="Arial" panose="020B0604020202020204" pitchFamily="34" charset="0"/>
              <a:buChar char="•"/>
            </a:pPr>
            <a:r>
              <a:rPr lang="en-US" sz="1100" dirty="0"/>
              <a:t>ROC curves can only be used to assess classifiers that return some confidence score (or a probability) of prediction. For example, logistic regression, neural networks, and decision  trees (and ensemble models based on decision trees) can be assessed using ROC curves.</a:t>
            </a:r>
          </a:p>
          <a:p>
            <a:pPr marL="171450" indent="-171450" algn="l">
              <a:buFont typeface="Arial" panose="020B0604020202020204" pitchFamily="34" charset="0"/>
              <a:buChar char="•"/>
            </a:pPr>
            <a:r>
              <a:rPr lang="en-US" sz="1100" dirty="0"/>
              <a:t>https://developers.google.com/machine-learning/crash-course/classification/roc-and-auc#:~:text=AUC%20represents%20the%20probability%20that,has%20an%20AUC%20of%201.0.</a:t>
            </a:r>
          </a:p>
          <a:p>
            <a:r>
              <a:rPr lang="en-US" sz="1100" b="0" i="0" kern="1200" dirty="0">
                <a:solidFill>
                  <a:schemeClr val="tx1"/>
                </a:solidFill>
                <a:effectLst/>
                <a:latin typeface="+mn-lt"/>
                <a:ea typeface="+mn-ea"/>
                <a:cs typeface="+mn-cs"/>
              </a:rPr>
              <a:t>AUC is desirable for the following two reasons:</a:t>
            </a:r>
          </a:p>
          <a:p>
            <a:r>
              <a:rPr lang="en-US" sz="1100" b="0" i="0" kern="1200" dirty="0">
                <a:solidFill>
                  <a:schemeClr val="tx1"/>
                </a:solidFill>
                <a:effectLst/>
                <a:latin typeface="+mn-lt"/>
                <a:ea typeface="+mn-ea"/>
                <a:cs typeface="+mn-cs"/>
              </a:rPr>
              <a:t>AUC is </a:t>
            </a:r>
            <a:r>
              <a:rPr lang="en-US" sz="1100" b="1" i="0" kern="1200" dirty="0">
                <a:solidFill>
                  <a:schemeClr val="tx1"/>
                </a:solidFill>
                <a:effectLst/>
                <a:latin typeface="+mn-lt"/>
                <a:ea typeface="+mn-ea"/>
                <a:cs typeface="+mn-cs"/>
              </a:rPr>
              <a:t>scale-invariant</a:t>
            </a:r>
            <a:r>
              <a:rPr lang="en-US" sz="1100" b="0" i="0" kern="1200" dirty="0">
                <a:solidFill>
                  <a:schemeClr val="tx1"/>
                </a:solidFill>
                <a:effectLst/>
                <a:latin typeface="+mn-lt"/>
                <a:ea typeface="+mn-ea"/>
                <a:cs typeface="+mn-cs"/>
              </a:rPr>
              <a:t>. It measures how well predictions are ranked, rather than their absolute values.</a:t>
            </a:r>
          </a:p>
          <a:p>
            <a:r>
              <a:rPr lang="en-US" sz="1100" b="0" i="0" kern="1200" dirty="0">
                <a:solidFill>
                  <a:schemeClr val="tx1"/>
                </a:solidFill>
                <a:effectLst/>
                <a:latin typeface="+mn-lt"/>
                <a:ea typeface="+mn-ea"/>
                <a:cs typeface="+mn-cs"/>
              </a:rPr>
              <a:t>AUC is </a:t>
            </a:r>
            <a:r>
              <a:rPr lang="en-US" sz="1100" b="1" i="0" kern="1200" dirty="0">
                <a:solidFill>
                  <a:schemeClr val="tx1"/>
                </a:solidFill>
                <a:effectLst/>
                <a:latin typeface="+mn-lt"/>
                <a:ea typeface="+mn-ea"/>
                <a:cs typeface="+mn-cs"/>
              </a:rPr>
              <a:t>classification-threshold-invariant</a:t>
            </a:r>
            <a:r>
              <a:rPr lang="en-US" sz="1100" b="0" i="0" kern="1200" dirty="0">
                <a:solidFill>
                  <a:schemeClr val="tx1"/>
                </a:solidFill>
                <a:effectLst/>
                <a:latin typeface="+mn-lt"/>
                <a:ea typeface="+mn-ea"/>
                <a:cs typeface="+mn-cs"/>
              </a:rPr>
              <a:t>. It measures the quality of the model's predictions irrespective of what classification threshold is chosen.</a:t>
            </a:r>
          </a:p>
          <a:p>
            <a:r>
              <a:rPr lang="en-US" sz="1100" b="0" i="0" kern="1200" dirty="0">
                <a:solidFill>
                  <a:schemeClr val="tx1"/>
                </a:solidFill>
                <a:effectLst/>
                <a:latin typeface="+mn-lt"/>
                <a:ea typeface="+mn-ea"/>
                <a:cs typeface="+mn-cs"/>
              </a:rPr>
              <a:t>However, both these reasons come with caveats, which may limit the usefulness of AUC in certain use cases:</a:t>
            </a:r>
          </a:p>
          <a:p>
            <a:r>
              <a:rPr lang="en-US" sz="1100" b="1" i="0" kern="1200" dirty="0">
                <a:solidFill>
                  <a:schemeClr val="tx1"/>
                </a:solidFill>
                <a:effectLst/>
                <a:latin typeface="+mn-lt"/>
                <a:ea typeface="+mn-ea"/>
                <a:cs typeface="+mn-cs"/>
              </a:rPr>
              <a:t>Scale invariance is not always desirable.</a:t>
            </a:r>
            <a:r>
              <a:rPr lang="en-US" sz="1100" b="0" i="0" kern="1200" dirty="0">
                <a:solidFill>
                  <a:schemeClr val="tx1"/>
                </a:solidFill>
                <a:effectLst/>
                <a:latin typeface="+mn-lt"/>
                <a:ea typeface="+mn-ea"/>
                <a:cs typeface="+mn-cs"/>
              </a:rPr>
              <a:t> For example, sometimes we really do need well calibrated probability outputs, and AUC won’t tell us about that.</a:t>
            </a:r>
          </a:p>
          <a:p>
            <a:r>
              <a:rPr lang="en-US" sz="1100" b="1" i="0" kern="1200" dirty="0">
                <a:solidFill>
                  <a:schemeClr val="tx1"/>
                </a:solidFill>
                <a:effectLst/>
                <a:latin typeface="+mn-lt"/>
                <a:ea typeface="+mn-ea"/>
                <a:cs typeface="+mn-cs"/>
              </a:rPr>
              <a:t>Classification-threshold invariance is not always desirable.</a:t>
            </a:r>
            <a:r>
              <a:rPr lang="en-US" sz="1100" b="0" i="0" kern="1200" dirty="0">
                <a:solidFill>
                  <a:schemeClr val="tx1"/>
                </a:solidFill>
                <a:effectLst/>
                <a:latin typeface="+mn-lt"/>
                <a:ea typeface="+mn-ea"/>
                <a:cs typeface="+mn-cs"/>
              </a:rPr>
              <a:t> In cases where there are wide disparities in the cost of false negatives vs. false positives, it may be critical to minimize one type of classification error. For example, when doing email spam detection, you likely want to prioritize minimizing false positives (even if that results in a significant increase of false negatives). AUC isn't a useful metric for this type of optimization.</a:t>
            </a:r>
          </a:p>
          <a:p>
            <a:endParaRPr lang="en-US" sz="1100" b="0" i="0" kern="1200" dirty="0">
              <a:solidFill>
                <a:schemeClr val="tx1"/>
              </a:solidFill>
              <a:effectLst/>
              <a:latin typeface="+mn-lt"/>
              <a:ea typeface="+mn-ea"/>
              <a:cs typeface="+mn-cs"/>
            </a:endParaRPr>
          </a:p>
          <a:p>
            <a:r>
              <a:rPr lang="en-US" sz="1100" b="0" i="0" kern="1200" dirty="0">
                <a:solidFill>
                  <a:schemeClr val="tx1"/>
                </a:solidFill>
                <a:effectLst/>
                <a:latin typeface="+mn-lt"/>
                <a:ea typeface="+mn-ea"/>
                <a:cs typeface="+mn-cs"/>
              </a:rPr>
              <a:t>he AUC of a classifier is equal to the probability that the classifier will rank a randomly chosen positive example higher than a randomly chosen negative example: https://stats.stackexchange.com/questions/132777/what-does-auc-stand-for-and-what-is-it</a:t>
            </a:r>
          </a:p>
        </p:txBody>
      </p:sp>
      <p:sp>
        <p:nvSpPr>
          <p:cNvPr id="4" name="Slide Number Placeholder 3"/>
          <p:cNvSpPr>
            <a:spLocks noGrp="1"/>
          </p:cNvSpPr>
          <p:nvPr>
            <p:ph type="sldNum" sz="quarter" idx="5"/>
          </p:nvPr>
        </p:nvSpPr>
        <p:spPr/>
        <p:txBody>
          <a:bodyPr/>
          <a:lstStyle/>
          <a:p>
            <a:fld id="{BB6361B8-B685-459F-8F73-2A5C5BA2902C}" type="slidenum">
              <a:rPr lang="en-US" smtClean="0"/>
              <a:t>21</a:t>
            </a:fld>
            <a:endParaRPr lang="en-US"/>
          </a:p>
        </p:txBody>
      </p:sp>
    </p:spTree>
    <p:extLst>
      <p:ext uri="{BB962C8B-B14F-4D97-AF65-F5344CB8AC3E}">
        <p14:creationId xmlns:p14="http://schemas.microsoft.com/office/powerpoint/2010/main" val="3959884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latin typeface="Times New Roman" panose="02020603050405020304" pitchFamily="18" charset="0"/>
                <a:cs typeface="Times New Roman" panose="02020603050405020304" pitchFamily="18" charset="0"/>
              </a:rPr>
              <a:t>Cost sensitivity accuracy:  </a:t>
            </a:r>
            <a:r>
              <a:rPr lang="en-US" sz="1100" b="0" i="0" u="none" strike="noStrike" baseline="0" dirty="0">
                <a:latin typeface="Times New Roman" panose="02020603050405020304" pitchFamily="18" charset="0"/>
                <a:cs typeface="Times New Roman" panose="02020603050405020304" pitchFamily="18" charset="0"/>
              </a:rPr>
              <a:t>For dealing with the situation in which different classes have different importance, a useful metric is </a:t>
            </a:r>
            <a:r>
              <a:rPr lang="en-US" sz="1100" b="1" i="0" u="none" strike="noStrike" baseline="0" dirty="0">
                <a:latin typeface="Times New Roman" panose="02020603050405020304" pitchFamily="18" charset="0"/>
                <a:cs typeface="Times New Roman" panose="02020603050405020304" pitchFamily="18" charset="0"/>
              </a:rPr>
              <a:t>cost-sensitive accuracy</a:t>
            </a:r>
            <a:r>
              <a:rPr lang="en-US" sz="1100" b="0" i="0" u="none" strike="noStrike" baseline="0" dirty="0">
                <a:latin typeface="Times New Roman" panose="02020603050405020304" pitchFamily="18" charset="0"/>
                <a:cs typeface="Times New Roman" panose="02020603050405020304" pitchFamily="18" charset="0"/>
              </a:rPr>
              <a:t>. To compute a cost-sensitive accuracy, you first assign a cost (a positive number) to both types of mistakes: FP and FN. You then compute the counts TP, TN, FP, FN as usual and multiply the counts for FP and FN by the corresponding cost before calculating the accuracy</a:t>
            </a:r>
            <a:endParaRPr lang="en-US" sz="11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BB6361B8-B685-459F-8F73-2A5C5BA2902C}" type="slidenum">
              <a:rPr lang="en-US" smtClean="0"/>
              <a:t>22</a:t>
            </a:fld>
            <a:endParaRPr lang="en-US"/>
          </a:p>
        </p:txBody>
      </p:sp>
    </p:spTree>
    <p:extLst>
      <p:ext uri="{BB962C8B-B14F-4D97-AF65-F5344CB8AC3E}">
        <p14:creationId xmlns:p14="http://schemas.microsoft.com/office/powerpoint/2010/main" val="11532629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6361B8-B685-459F-8F73-2A5C5BA2902C}" type="slidenum">
              <a:rPr lang="en-US" smtClean="0"/>
              <a:t>23</a:t>
            </a:fld>
            <a:endParaRPr lang="en-US"/>
          </a:p>
        </p:txBody>
      </p:sp>
    </p:spTree>
    <p:extLst>
      <p:ext uri="{BB962C8B-B14F-4D97-AF65-F5344CB8AC3E}">
        <p14:creationId xmlns:p14="http://schemas.microsoft.com/office/powerpoint/2010/main" val="1482549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We will start with the most basic and intuitive model (LPM). Then we talk about its caveats and discuss why we need  to transform that function. </a:t>
            </a:r>
          </a:p>
          <a:p>
            <a:pPr marL="171450" indent="-171450" algn="l">
              <a:buFont typeface="Arial" panose="020B0604020202020204" pitchFamily="34" charset="0"/>
              <a:buChar char="•"/>
            </a:pPr>
            <a:r>
              <a:rPr lang="en-US" sz="1100" dirty="0"/>
              <a:t>Then we talk about Sigmoid function which is a monotone mapping basically and we will see how logistic regression is built using sigmoid function. </a:t>
            </a:r>
          </a:p>
          <a:p>
            <a:pPr marL="171450" indent="-171450" algn="l">
              <a:buFont typeface="Arial" panose="020B0604020202020204" pitchFamily="34" charset="0"/>
              <a:buChar char="•"/>
            </a:pPr>
            <a:r>
              <a:rPr lang="en-US" sz="1100" dirty="0"/>
              <a:t>In part II, now that we have a classification model in hand, we need to see what are the most common performance metrics for classification.</a:t>
            </a:r>
          </a:p>
          <a:p>
            <a:pPr marL="171450" indent="-171450" algn="l">
              <a:buFont typeface="Arial" panose="020B0604020202020204" pitchFamily="34" charset="0"/>
              <a:buChar char="•"/>
            </a:pPr>
            <a:r>
              <a:rPr lang="en-US" sz="1100" dirty="0"/>
              <a:t>At the heart of all the performance metrics, there is a matrix called confusion matrix which summarize model’s misclassifications. In general, if TN and TP are large and FP and FN are small it is good. </a:t>
            </a:r>
          </a:p>
          <a:p>
            <a:pPr marL="171450" indent="-171450" algn="l">
              <a:buFont typeface="Arial" panose="020B0604020202020204" pitchFamily="34" charset="0"/>
              <a:buChar char="•"/>
            </a:pPr>
            <a:r>
              <a:rPr lang="en-US" sz="1100" dirty="0"/>
              <a:t>However, what is large what is small, we need to come up with relative measures and that why we play around with proportion tables.  </a:t>
            </a:r>
          </a:p>
        </p:txBody>
      </p:sp>
      <p:sp>
        <p:nvSpPr>
          <p:cNvPr id="4" name="Slide Number Placeholder 3"/>
          <p:cNvSpPr>
            <a:spLocks noGrp="1"/>
          </p:cNvSpPr>
          <p:nvPr>
            <p:ph type="sldNum" sz="quarter" idx="5"/>
          </p:nvPr>
        </p:nvSpPr>
        <p:spPr/>
        <p:txBody>
          <a:bodyPr/>
          <a:lstStyle/>
          <a:p>
            <a:fld id="{BB6361B8-B685-459F-8F73-2A5C5BA2902C}" type="slidenum">
              <a:rPr lang="en-US" smtClean="0"/>
              <a:t>3</a:t>
            </a:fld>
            <a:endParaRPr lang="en-US"/>
          </a:p>
        </p:txBody>
      </p:sp>
    </p:spTree>
    <p:extLst>
      <p:ext uri="{BB962C8B-B14F-4D97-AF65-F5344CB8AC3E}">
        <p14:creationId xmlns:p14="http://schemas.microsoft.com/office/powerpoint/2010/main" val="3048757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Now let’s talk about classification itself. In classification problems, we are dealing with qualitative variables. </a:t>
            </a:r>
          </a:p>
          <a:p>
            <a:pPr marL="171450" indent="-171450" algn="l">
              <a:buFont typeface="Arial" panose="020B0604020202020204" pitchFamily="34" charset="0"/>
              <a:buChar char="•"/>
            </a:pPr>
            <a:r>
              <a:rPr lang="en-US" sz="1100" dirty="0"/>
              <a:t>Qualitative variables can be either nominal (gender, race, .. ) or ordinal (credit tranches, GDP growth high medium low etc. ranking matters but magnitude doesn’t make any sense).</a:t>
            </a:r>
          </a:p>
          <a:p>
            <a:pPr marL="171450" indent="-171450" algn="l">
              <a:buFont typeface="Arial" panose="020B0604020202020204" pitchFamily="34" charset="0"/>
              <a:buChar char="•"/>
            </a:pPr>
            <a:r>
              <a:rPr lang="en-US" sz="1100" dirty="0"/>
              <a:t>They are referred to as categorical because they fit data into categories. </a:t>
            </a:r>
          </a:p>
          <a:p>
            <a:pPr marL="171450" indent="-171450" algn="l">
              <a:buFont typeface="Arial" panose="020B0604020202020204" pitchFamily="34" charset="0"/>
              <a:buChar char="•"/>
            </a:pPr>
            <a:r>
              <a:rPr lang="en-US" sz="1100" dirty="0"/>
              <a:t>Tranches are pieces of a pooled collection of securities, usually debt instruments, that are split up by risk or other characteristics in order to be marketable to different investors.</a:t>
            </a:r>
          </a:p>
          <a:p>
            <a:pPr marL="171450" indent="-171450" algn="l">
              <a:buFont typeface="Arial" panose="020B0604020202020204" pitchFamily="34" charset="0"/>
              <a:buChar char="•"/>
            </a:pPr>
            <a:r>
              <a:rPr lang="en-US" sz="1100" dirty="0"/>
              <a:t>Logistic regression is widely used for 2 class classification. </a:t>
            </a:r>
          </a:p>
          <a:p>
            <a:pPr marL="171450" indent="-171450" algn="l">
              <a:buFont typeface="Arial" panose="020B0604020202020204" pitchFamily="34" charset="0"/>
              <a:buChar char="•"/>
            </a:pPr>
            <a:r>
              <a:rPr lang="en-US" sz="1100" dirty="0"/>
              <a:t>For 3 classes and more, we can do multiple-class logistic or multinomial logit or </a:t>
            </a:r>
            <a:r>
              <a:rPr lang="en-US" sz="1100" dirty="0" err="1"/>
              <a:t>softmax</a:t>
            </a:r>
            <a:r>
              <a:rPr lang="en-US" sz="1100" dirty="0"/>
              <a:t> regression and etc. the idea is breaking down the multiple class to multiple binary classes. </a:t>
            </a:r>
          </a:p>
          <a:p>
            <a:pPr marL="171450" indent="-171450" algn="l">
              <a:buFont typeface="Arial" panose="020B0604020202020204" pitchFamily="34" charset="0"/>
              <a:buChar char="•"/>
            </a:pPr>
            <a:endParaRPr lang="en-US" sz="1100" dirty="0"/>
          </a:p>
        </p:txBody>
      </p:sp>
      <p:sp>
        <p:nvSpPr>
          <p:cNvPr id="4" name="Slide Number Placeholder 3"/>
          <p:cNvSpPr>
            <a:spLocks noGrp="1"/>
          </p:cNvSpPr>
          <p:nvPr>
            <p:ph type="sldNum" sz="quarter" idx="5"/>
          </p:nvPr>
        </p:nvSpPr>
        <p:spPr/>
        <p:txBody>
          <a:bodyPr/>
          <a:lstStyle/>
          <a:p>
            <a:fld id="{BB6361B8-B685-459F-8F73-2A5C5BA2902C}" type="slidenum">
              <a:rPr lang="en-US" smtClean="0"/>
              <a:t>4</a:t>
            </a:fld>
            <a:endParaRPr lang="en-US"/>
          </a:p>
        </p:txBody>
      </p:sp>
    </p:spTree>
    <p:extLst>
      <p:ext uri="{BB962C8B-B14F-4D97-AF65-F5344CB8AC3E}">
        <p14:creationId xmlns:p14="http://schemas.microsoft.com/office/powerpoint/2010/main" val="42604135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This example is from ISLR textbook.</a:t>
            </a:r>
          </a:p>
          <a:p>
            <a:pPr marL="171450" indent="-171450" algn="l">
              <a:buFont typeface="Arial" panose="020B0604020202020204" pitchFamily="34" charset="0"/>
              <a:buChar char="•"/>
            </a:pPr>
            <a:r>
              <a:rPr lang="en-US" sz="1100" dirty="0"/>
              <a:t>Simulated data, 10,000 observation. 300 default. The blue circles are subset of no defaults. </a:t>
            </a:r>
          </a:p>
          <a:p>
            <a:pPr marL="171450" indent="-171450" algn="l">
              <a:buFont typeface="Arial" panose="020B0604020202020204" pitchFamily="34" charset="0"/>
              <a:buChar char="•"/>
            </a:pPr>
            <a:r>
              <a:rPr lang="en-US" sz="1100" dirty="0"/>
              <a:t>These are monthly credit card balance and monthly income. </a:t>
            </a:r>
          </a:p>
          <a:p>
            <a:pPr marL="171450" indent="-171450" algn="l">
              <a:buFont typeface="Arial" panose="020B0604020202020204" pitchFamily="34" charset="0"/>
              <a:buChar char="•"/>
            </a:pPr>
            <a:r>
              <a:rPr lang="en-US" sz="1100" dirty="0"/>
              <a:t>The goal is to build a classifier. </a:t>
            </a:r>
          </a:p>
          <a:p>
            <a:pPr marL="171450" indent="-171450" algn="l">
              <a:buFont typeface="Arial" panose="020B0604020202020204" pitchFamily="34" charset="0"/>
              <a:buChar char="•"/>
            </a:pPr>
            <a:r>
              <a:rPr lang="en-US" sz="1100" dirty="0"/>
              <a:t>It seems that income vs default is all over the place. People with either high or low income may default. But for monthly balance the story is different. </a:t>
            </a:r>
          </a:p>
          <a:p>
            <a:pPr marL="171450" indent="-171450" algn="l">
              <a:buFont typeface="Arial" panose="020B0604020202020204" pitchFamily="34" charset="0"/>
              <a:buChar char="•"/>
            </a:pPr>
            <a:r>
              <a:rPr lang="en-US" sz="1100" dirty="0"/>
              <a:t>Draw different decision boundaries on the board. </a:t>
            </a:r>
          </a:p>
        </p:txBody>
      </p:sp>
      <p:sp>
        <p:nvSpPr>
          <p:cNvPr id="4" name="Slide Number Placeholder 3"/>
          <p:cNvSpPr>
            <a:spLocks noGrp="1"/>
          </p:cNvSpPr>
          <p:nvPr>
            <p:ph type="sldNum" sz="quarter" idx="5"/>
          </p:nvPr>
        </p:nvSpPr>
        <p:spPr/>
        <p:txBody>
          <a:bodyPr/>
          <a:lstStyle/>
          <a:p>
            <a:fld id="{BB6361B8-B685-459F-8F73-2A5C5BA2902C}" type="slidenum">
              <a:rPr lang="en-US" smtClean="0"/>
              <a:t>5</a:t>
            </a:fld>
            <a:endParaRPr lang="en-US"/>
          </a:p>
        </p:txBody>
      </p:sp>
    </p:spTree>
    <p:extLst>
      <p:ext uri="{BB962C8B-B14F-4D97-AF65-F5344CB8AC3E}">
        <p14:creationId xmlns:p14="http://schemas.microsoft.com/office/powerpoint/2010/main" val="14283503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dirty="0"/>
          </a:p>
        </p:txBody>
      </p:sp>
      <p:sp>
        <p:nvSpPr>
          <p:cNvPr id="4" name="Slide Number Placeholder 3"/>
          <p:cNvSpPr>
            <a:spLocks noGrp="1"/>
          </p:cNvSpPr>
          <p:nvPr>
            <p:ph type="sldNum" sz="quarter" idx="5"/>
          </p:nvPr>
        </p:nvSpPr>
        <p:spPr/>
        <p:txBody>
          <a:bodyPr/>
          <a:lstStyle/>
          <a:p>
            <a:fld id="{BB6361B8-B685-459F-8F73-2A5C5BA2902C}" type="slidenum">
              <a:rPr lang="en-US" smtClean="0"/>
              <a:t>6</a:t>
            </a:fld>
            <a:endParaRPr lang="en-US"/>
          </a:p>
        </p:txBody>
      </p:sp>
    </p:spTree>
    <p:extLst>
      <p:ext uri="{BB962C8B-B14F-4D97-AF65-F5344CB8AC3E}">
        <p14:creationId xmlns:p14="http://schemas.microsoft.com/office/powerpoint/2010/main" val="3786963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This beta </a:t>
            </a:r>
            <a:r>
              <a:rPr lang="en-US" sz="1100" dirty="0" err="1"/>
              <a:t>bal</a:t>
            </a:r>
            <a:r>
              <a:rPr lang="en-US" sz="1100" dirty="0"/>
              <a:t> can be any number from – inf to + inf but our output must be between 0 and 1</a:t>
            </a:r>
          </a:p>
          <a:p>
            <a:pPr marL="171450" indent="-171450" algn="l">
              <a:buFont typeface="Arial" panose="020B0604020202020204" pitchFamily="34" charset="0"/>
              <a:buChar char="•"/>
            </a:pPr>
            <a:r>
              <a:rPr lang="en-US" sz="1100" dirty="0"/>
              <a:t>What are other caveats of LPM? Heteroskedastic by construction. </a:t>
            </a:r>
          </a:p>
          <a:p>
            <a:pPr marL="171450" indent="-171450" algn="l">
              <a:buFont typeface="Arial" panose="020B0604020202020204" pitchFamily="34" charset="0"/>
              <a:buChar char="•"/>
            </a:pPr>
            <a:r>
              <a:rPr lang="en-US" sz="1100" dirty="0"/>
              <a:t>The orange marks are the response either 0 or 1. LPM is not a good fit as you see. </a:t>
            </a:r>
          </a:p>
          <a:p>
            <a:pPr marL="171450" indent="-171450" algn="l">
              <a:buFont typeface="Arial" panose="020B0604020202020204" pitchFamily="34" charset="0"/>
              <a:buChar char="•"/>
            </a:pPr>
            <a:r>
              <a:rPr lang="en-US" sz="1100" dirty="0"/>
              <a:t>What do we need? Some sort of transformation that take this line and restrict it between zero and one. We need a monotone mapping function. </a:t>
            </a:r>
          </a:p>
        </p:txBody>
      </p:sp>
      <p:sp>
        <p:nvSpPr>
          <p:cNvPr id="4" name="Slide Number Placeholder 3"/>
          <p:cNvSpPr>
            <a:spLocks noGrp="1"/>
          </p:cNvSpPr>
          <p:nvPr>
            <p:ph type="sldNum" sz="quarter" idx="5"/>
          </p:nvPr>
        </p:nvSpPr>
        <p:spPr/>
        <p:txBody>
          <a:bodyPr/>
          <a:lstStyle/>
          <a:p>
            <a:fld id="{BB6361B8-B685-459F-8F73-2A5C5BA2902C}" type="slidenum">
              <a:rPr lang="en-US" smtClean="0"/>
              <a:t>7</a:t>
            </a:fld>
            <a:endParaRPr lang="en-US"/>
          </a:p>
        </p:txBody>
      </p:sp>
    </p:spTree>
    <p:extLst>
      <p:ext uri="{BB962C8B-B14F-4D97-AF65-F5344CB8AC3E}">
        <p14:creationId xmlns:p14="http://schemas.microsoft.com/office/powerpoint/2010/main" val="3308197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This beta </a:t>
            </a:r>
            <a:r>
              <a:rPr lang="en-US" sz="1100" dirty="0" err="1"/>
              <a:t>bal</a:t>
            </a:r>
            <a:r>
              <a:rPr lang="en-US" sz="1100" dirty="0"/>
              <a:t> can be any number from – inf to + inf but our output must be between 0 and 1</a:t>
            </a:r>
          </a:p>
          <a:p>
            <a:pPr marL="171450" indent="-171450" algn="l">
              <a:buFont typeface="Arial" panose="020B0604020202020204" pitchFamily="34" charset="0"/>
              <a:buChar char="•"/>
            </a:pPr>
            <a:r>
              <a:rPr lang="en-US" sz="1100" dirty="0"/>
              <a:t>What are other caveats of LPM? Heteroskedastic by construction. </a:t>
            </a:r>
          </a:p>
          <a:p>
            <a:pPr marL="171450" indent="-171450" algn="l">
              <a:buFont typeface="Arial" panose="020B0604020202020204" pitchFamily="34" charset="0"/>
              <a:buChar char="•"/>
            </a:pPr>
            <a:r>
              <a:rPr lang="en-US" sz="1100" dirty="0"/>
              <a:t>The orange marks are the response either 0 or 1. LPM is not a good fit as you see. </a:t>
            </a:r>
          </a:p>
          <a:p>
            <a:pPr marL="171450" indent="-171450" algn="l">
              <a:buFont typeface="Arial" panose="020B0604020202020204" pitchFamily="34" charset="0"/>
              <a:buChar char="•"/>
            </a:pPr>
            <a:r>
              <a:rPr lang="en-US" sz="1100" dirty="0"/>
              <a:t>What do we need? Some sort of transformation that take this line and restrict it between zero and one. We need a monotone mapping function. </a:t>
            </a:r>
          </a:p>
        </p:txBody>
      </p:sp>
      <p:sp>
        <p:nvSpPr>
          <p:cNvPr id="4" name="Slide Number Placeholder 3"/>
          <p:cNvSpPr>
            <a:spLocks noGrp="1"/>
          </p:cNvSpPr>
          <p:nvPr>
            <p:ph type="sldNum" sz="quarter" idx="5"/>
          </p:nvPr>
        </p:nvSpPr>
        <p:spPr/>
        <p:txBody>
          <a:bodyPr/>
          <a:lstStyle/>
          <a:p>
            <a:fld id="{BB6361B8-B685-459F-8F73-2A5C5BA2902C}" type="slidenum">
              <a:rPr lang="en-US" smtClean="0"/>
              <a:t>8</a:t>
            </a:fld>
            <a:endParaRPr lang="en-US"/>
          </a:p>
        </p:txBody>
      </p:sp>
    </p:spTree>
    <p:extLst>
      <p:ext uri="{BB962C8B-B14F-4D97-AF65-F5344CB8AC3E}">
        <p14:creationId xmlns:p14="http://schemas.microsoft.com/office/powerpoint/2010/main" val="917624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100" dirty="0"/>
              <a:t>P is the probability of default. Then we can classify the outcome. For example, if p&gt;0.5 call it default. If you want to become more conservative, you do p&gt;0.2. </a:t>
            </a:r>
          </a:p>
          <a:p>
            <a:pPr marL="171450" indent="-171450" algn="l">
              <a:buFont typeface="Arial" panose="020B0604020202020204" pitchFamily="34" charset="0"/>
              <a:buChar char="•"/>
            </a:pPr>
            <a:r>
              <a:rPr lang="en-US" sz="1100" dirty="0"/>
              <a:t>More formal notation, p is the functional form for our f^(x). And we use </a:t>
            </a:r>
            <a:r>
              <a:rPr lang="en-US" sz="1100" dirty="0" err="1"/>
              <a:t>WX+b</a:t>
            </a:r>
            <a:r>
              <a:rPr lang="en-US" sz="1100" dirty="0"/>
              <a:t> for weights and etc. </a:t>
            </a:r>
          </a:p>
        </p:txBody>
      </p:sp>
      <p:sp>
        <p:nvSpPr>
          <p:cNvPr id="4" name="Slide Number Placeholder 3"/>
          <p:cNvSpPr>
            <a:spLocks noGrp="1"/>
          </p:cNvSpPr>
          <p:nvPr>
            <p:ph type="sldNum" sz="quarter" idx="5"/>
          </p:nvPr>
        </p:nvSpPr>
        <p:spPr/>
        <p:txBody>
          <a:bodyPr/>
          <a:lstStyle/>
          <a:p>
            <a:fld id="{BB6361B8-B685-459F-8F73-2A5C5BA2902C}" type="slidenum">
              <a:rPr lang="en-US" smtClean="0"/>
              <a:t>9</a:t>
            </a:fld>
            <a:endParaRPr lang="en-US"/>
          </a:p>
        </p:txBody>
      </p:sp>
    </p:spTree>
    <p:extLst>
      <p:ext uri="{BB962C8B-B14F-4D97-AF65-F5344CB8AC3E}">
        <p14:creationId xmlns:p14="http://schemas.microsoft.com/office/powerpoint/2010/main" val="1177616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7F1BE40-085F-4702-A967-D14D342CDC83}" type="datetime1">
              <a:rPr lang="en-US" smtClean="0"/>
              <a:t>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4125264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2070785-6DD5-4DCD-88C3-BD374FF6ABE4}" type="datetime1">
              <a:rPr lang="en-US" smtClean="0"/>
              <a:t>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2026569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1E9E96-CA07-491F-8328-274D6329D451}" type="datetime1">
              <a:rPr lang="en-US" smtClean="0"/>
              <a:t>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2216428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D201824-8424-4B2B-B098-86A8AF320143}" type="datetime1">
              <a:rPr lang="en-US" smtClean="0"/>
              <a:t>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2172196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5B0C32A-CA31-4216-A7CC-AD0045057780}" type="datetime1">
              <a:rPr lang="en-US" smtClean="0"/>
              <a:t>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2135686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29A799C-DA9C-48DD-8FDE-CAC2A368F9C0}" type="datetime1">
              <a:rPr lang="en-US" smtClean="0"/>
              <a:t>2/10/2022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2412795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76FF79-EA3C-40D2-AC88-D7BECC655392}" type="datetime1">
              <a:rPr lang="en-US" smtClean="0"/>
              <a:t>2/10/2022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963172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0E3968F-33E5-4872-AAEC-9F3F76653674}" type="datetime1">
              <a:rPr lang="en-US" smtClean="0"/>
              <a:t>2/10/2022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28956319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29DBF3-0C67-444E-A4E6-73ED4D1278F7}" type="datetime1">
              <a:rPr lang="en-US" smtClean="0"/>
              <a:t>2/10/2022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715300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37EBF1E-B824-4A96-92B7-E1139D2AD365}" type="datetime1">
              <a:rPr lang="en-US" smtClean="0"/>
              <a:t>2/10/2022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742107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E3D33C7-AC2D-4334-B37A-ED06B65ABD3E}" type="datetime1">
              <a:rPr lang="en-US" smtClean="0"/>
              <a:t>2/10/2022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6B7F87-8F90-48EA-B403-6E98BF6BC1E9}" type="slidenum">
              <a:rPr lang="en-US" smtClean="0"/>
              <a:t>‹#›</a:t>
            </a:fld>
            <a:endParaRPr lang="en-US"/>
          </a:p>
        </p:txBody>
      </p:sp>
    </p:spTree>
    <p:extLst>
      <p:ext uri="{BB962C8B-B14F-4D97-AF65-F5344CB8AC3E}">
        <p14:creationId xmlns:p14="http://schemas.microsoft.com/office/powerpoint/2010/main" val="3482213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9F3E82-F63B-47FA-8827-06143EA42BC1}" type="datetime1">
              <a:rPr lang="en-US" smtClean="0"/>
              <a:t>2/10/2022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6B7F87-8F90-48EA-B403-6E98BF6BC1E9}" type="slidenum">
              <a:rPr lang="en-US" smtClean="0"/>
              <a:t>‹#›</a:t>
            </a:fld>
            <a:endParaRPr lang="en-US"/>
          </a:p>
        </p:txBody>
      </p:sp>
      <p:pic>
        <p:nvPicPr>
          <p:cNvPr id="7" name="Picture 4" descr="Image result for huntsman school of business">
            <a:extLst>
              <a:ext uri="{FF2B5EF4-FFF2-40B4-BE49-F238E27FC236}">
                <a16:creationId xmlns:a16="http://schemas.microsoft.com/office/drawing/2014/main" id="{0A6B7D45-CE90-44C5-A196-62ECBFCEC035}"/>
              </a:ext>
            </a:extLst>
          </p:cNvPr>
          <p:cNvPicPr>
            <a:picLocks noChangeAspect="1" noChangeArrowheads="1"/>
          </p:cNvPicPr>
          <p:nvPr userDrawn="1"/>
        </p:nvPicPr>
        <p:blipFill rotWithShape="1">
          <a:blip r:embed="rId13" cstate="print">
            <a:extLst>
              <a:ext uri="{28A0092B-C50C-407E-A947-70E740481C1C}">
                <a14:useLocalDpi xmlns:a14="http://schemas.microsoft.com/office/drawing/2010/main" val="0"/>
              </a:ext>
            </a:extLst>
          </a:blip>
          <a:srcRect t="19574" b="30519"/>
          <a:stretch/>
        </p:blipFill>
        <p:spPr bwMode="auto">
          <a:xfrm>
            <a:off x="272292" y="6151963"/>
            <a:ext cx="1136725" cy="56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Date Placeholder 6">
            <a:extLst>
              <a:ext uri="{FF2B5EF4-FFF2-40B4-BE49-F238E27FC236}">
                <a16:creationId xmlns:a16="http://schemas.microsoft.com/office/drawing/2014/main" id="{FEC8C169-2D1F-4335-B38C-94DA2BFFB9C5}"/>
              </a:ext>
            </a:extLst>
          </p:cNvPr>
          <p:cNvSpPr txBox="1">
            <a:spLocks/>
          </p:cNvSpPr>
          <p:nvPr userDrawn="1"/>
        </p:nvSpPr>
        <p:spPr>
          <a:xfrm>
            <a:off x="3312953" y="6434314"/>
            <a:ext cx="4872789"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solidFill>
                  <a:srgbClr val="08335A"/>
                </a:solidFill>
                <a:latin typeface="Times New Roman" panose="02020603050405020304" pitchFamily="18" charset="0"/>
                <a:cs typeface="Times New Roman" panose="02020603050405020304" pitchFamily="18" charset="0"/>
              </a:rPr>
              <a:t>Prof. Pedram Jahangiry</a:t>
            </a:r>
          </a:p>
        </p:txBody>
      </p:sp>
    </p:spTree>
    <p:extLst>
      <p:ext uri="{BB962C8B-B14F-4D97-AF65-F5344CB8AC3E}">
        <p14:creationId xmlns:p14="http://schemas.microsoft.com/office/powerpoint/2010/main" val="3941120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notesSlide" Target="../notesSlides/notesSlide10.xml"/><Relationship Id="rId7" Type="http://schemas.openxmlformats.org/officeDocument/2006/relationships/image" Target="NUL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NULL"/><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4.png"/><Relationship Id="rId5" Type="http://schemas.openxmlformats.org/officeDocument/2006/relationships/image" Target="NUL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80.png"/><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70.png"/></Relationships>
</file>

<file path=ppt/slides/_rels/slide13.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notesSlide" Target="../notesSlides/notesSlide13.xml"/><Relationship Id="rId7" Type="http://schemas.openxmlformats.org/officeDocument/2006/relationships/image" Target="../media/image15.gif"/><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50.png"/></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13.png"/><Relationship Id="rId3" Type="http://schemas.openxmlformats.org/officeDocument/2006/relationships/notesSlide" Target="../notesSlides/notesSlide14.xml"/><Relationship Id="rId7"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19.png"/><Relationship Id="rId9" Type="http://schemas.openxmlformats.org/officeDocument/2006/relationships/customXml" Target="../ink/ink1.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8.xml"/><Relationship Id="rId5" Type="http://schemas.openxmlformats.org/officeDocument/2006/relationships/image" Target="../media/image30.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60.png"/><Relationship Id="rId5" Type="http://schemas.openxmlformats.org/officeDocument/2006/relationships/image" Target="../media/image350.png"/><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en.wikipedia.org/wiki/Confusion_matrix"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35.jpeg"/><Relationship Id="rId5" Type="http://schemas.openxmlformats.org/officeDocument/2006/relationships/image" Target="../media/image5.png"/><Relationship Id="rId4"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NUL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3.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86340" y="839101"/>
            <a:ext cx="7615823" cy="1964622"/>
          </a:xfrm>
        </p:spPr>
        <p:txBody>
          <a:bodyPr>
            <a:normAutofit/>
          </a:bodyPr>
          <a:lstStyle/>
          <a:p>
            <a:r>
              <a:rPr lang="en-US" sz="3600" dirty="0">
                <a:solidFill>
                  <a:schemeClr val="accent1">
                    <a:lumMod val="50000"/>
                  </a:schemeClr>
                </a:solidFill>
                <a:latin typeface="Times New Roman" panose="02020603050405020304" pitchFamily="18" charset="0"/>
                <a:cs typeface="Times New Roman" panose="02020603050405020304" pitchFamily="18" charset="0"/>
              </a:rPr>
              <a:t>Class 10 – Logistic Regression</a:t>
            </a:r>
          </a:p>
          <a:p>
            <a:endParaRPr lang="en-US" sz="3600" dirty="0">
              <a:solidFill>
                <a:schemeClr val="accent1">
                  <a:lumMod val="50000"/>
                </a:schemeClr>
              </a:solidFill>
              <a:latin typeface="Times New Roman" panose="02020603050405020304" pitchFamily="18" charset="0"/>
              <a:cs typeface="Times New Roman" panose="02020603050405020304" pitchFamily="18" charset="0"/>
            </a:endParaRPr>
          </a:p>
          <a:p>
            <a:r>
              <a:rPr lang="en-US" dirty="0">
                <a:solidFill>
                  <a:schemeClr val="accent1">
                    <a:lumMod val="50000"/>
                  </a:schemeClr>
                </a:solidFill>
                <a:latin typeface="Times New Roman" panose="02020603050405020304" pitchFamily="18" charset="0"/>
                <a:cs typeface="Times New Roman" panose="02020603050405020304" pitchFamily="18" charset="0"/>
              </a:rPr>
              <a:t>Prof. Pedram Jahangiry</a:t>
            </a:r>
          </a:p>
        </p:txBody>
      </p:sp>
      <p:pic>
        <p:nvPicPr>
          <p:cNvPr id="2" name="Picture 2" descr="Machine Learning Mugs - CafePress">
            <a:extLst>
              <a:ext uri="{FF2B5EF4-FFF2-40B4-BE49-F238E27FC236}">
                <a16:creationId xmlns:a16="http://schemas.microsoft.com/office/drawing/2014/main" id="{EB8BBCD6-0872-4314-8D51-6D6B9EC32C6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82200" y="955844"/>
            <a:ext cx="1497959" cy="149795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A78C8F6-E620-424C-9563-0D9C40742726}"/>
              </a:ext>
            </a:extLst>
          </p:cNvPr>
          <p:cNvSpPr>
            <a:spLocks noGrp="1"/>
          </p:cNvSpPr>
          <p:nvPr>
            <p:ph type="sldNum" sz="quarter" idx="12"/>
          </p:nvPr>
        </p:nvSpPr>
        <p:spPr/>
        <p:txBody>
          <a:bodyPr/>
          <a:lstStyle/>
          <a:p>
            <a:fld id="{036B7F87-8F90-48EA-B403-6E98BF6BC1E9}" type="slidenum">
              <a:rPr lang="en-US" smtClean="0"/>
              <a:t>1</a:t>
            </a:fld>
            <a:endParaRPr lang="en-US"/>
          </a:p>
        </p:txBody>
      </p:sp>
      <p:cxnSp>
        <p:nvCxnSpPr>
          <p:cNvPr id="8" name="Straight Connector 7">
            <a:extLst>
              <a:ext uri="{FF2B5EF4-FFF2-40B4-BE49-F238E27FC236}">
                <a16:creationId xmlns:a16="http://schemas.microsoft.com/office/drawing/2014/main" id="{C23E9263-43B2-42D2-820A-0939360AB58C}"/>
              </a:ext>
            </a:extLst>
          </p:cNvPr>
          <p:cNvCxnSpPr>
            <a:cxnSpLocks/>
          </p:cNvCxnSpPr>
          <p:nvPr/>
        </p:nvCxnSpPr>
        <p:spPr>
          <a:xfrm flipV="1">
            <a:off x="2248939" y="1705881"/>
            <a:ext cx="6936595" cy="1"/>
          </a:xfrm>
          <a:prstGeom prst="line">
            <a:avLst/>
          </a:prstGeom>
        </p:spPr>
        <p:style>
          <a:lnRef idx="3">
            <a:schemeClr val="accent5"/>
          </a:lnRef>
          <a:fillRef idx="0">
            <a:schemeClr val="accent5"/>
          </a:fillRef>
          <a:effectRef idx="2">
            <a:schemeClr val="accent5"/>
          </a:effectRef>
          <a:fontRef idx="minor">
            <a:schemeClr val="tx1"/>
          </a:fontRef>
        </p:style>
      </p:cxnSp>
      <p:grpSp>
        <p:nvGrpSpPr>
          <p:cNvPr id="15" name="Group 14">
            <a:extLst>
              <a:ext uri="{FF2B5EF4-FFF2-40B4-BE49-F238E27FC236}">
                <a16:creationId xmlns:a16="http://schemas.microsoft.com/office/drawing/2014/main" id="{AD174BBF-ED13-4A9B-852B-ECDC434DB674}"/>
              </a:ext>
            </a:extLst>
          </p:cNvPr>
          <p:cNvGrpSpPr/>
          <p:nvPr/>
        </p:nvGrpSpPr>
        <p:grpSpPr>
          <a:xfrm>
            <a:off x="2805498" y="3467135"/>
            <a:ext cx="5912844" cy="1943371"/>
            <a:chOff x="2805498" y="3467135"/>
            <a:chExt cx="5912844" cy="1943371"/>
          </a:xfrm>
        </p:grpSpPr>
        <p:pic>
          <p:nvPicPr>
            <p:cNvPr id="7" name="Picture 6">
              <a:extLst>
                <a:ext uri="{FF2B5EF4-FFF2-40B4-BE49-F238E27FC236}">
                  <a16:creationId xmlns:a16="http://schemas.microsoft.com/office/drawing/2014/main" id="{F276E3CE-D5F0-499F-9D6E-9CE9AD807DCD}"/>
                </a:ext>
              </a:extLst>
            </p:cNvPr>
            <p:cNvPicPr>
              <a:picLocks noChangeAspect="1"/>
            </p:cNvPicPr>
            <p:nvPr/>
          </p:nvPicPr>
          <p:blipFill>
            <a:blip r:embed="rId6"/>
            <a:stretch>
              <a:fillRect/>
            </a:stretch>
          </p:blipFill>
          <p:spPr>
            <a:xfrm>
              <a:off x="2805498" y="3520925"/>
              <a:ext cx="2105319" cy="1886213"/>
            </a:xfrm>
            <a:prstGeom prst="rect">
              <a:avLst/>
            </a:prstGeom>
          </p:spPr>
        </p:pic>
        <p:pic>
          <p:nvPicPr>
            <p:cNvPr id="13" name="Picture 12">
              <a:extLst>
                <a:ext uri="{FF2B5EF4-FFF2-40B4-BE49-F238E27FC236}">
                  <a16:creationId xmlns:a16="http://schemas.microsoft.com/office/drawing/2014/main" id="{A1993CBE-C3BC-4857-B620-6F563DED0117}"/>
                </a:ext>
              </a:extLst>
            </p:cNvPr>
            <p:cNvPicPr>
              <a:picLocks noChangeAspect="1"/>
            </p:cNvPicPr>
            <p:nvPr/>
          </p:nvPicPr>
          <p:blipFill>
            <a:blip r:embed="rId7"/>
            <a:stretch>
              <a:fillRect/>
            </a:stretch>
          </p:blipFill>
          <p:spPr>
            <a:xfrm>
              <a:off x="6593971" y="3467135"/>
              <a:ext cx="2124371" cy="1943371"/>
            </a:xfrm>
            <a:prstGeom prst="rect">
              <a:avLst/>
            </a:prstGeom>
          </p:spPr>
        </p:pic>
        <p:sp>
          <p:nvSpPr>
            <p:cNvPr id="14" name="Arrow: Right 13">
              <a:extLst>
                <a:ext uri="{FF2B5EF4-FFF2-40B4-BE49-F238E27FC236}">
                  <a16:creationId xmlns:a16="http://schemas.microsoft.com/office/drawing/2014/main" id="{C8907CB0-ABF4-4F5F-AE18-F7A0F8AF44DC}"/>
                </a:ext>
              </a:extLst>
            </p:cNvPr>
            <p:cNvSpPr/>
            <p:nvPr/>
          </p:nvSpPr>
          <p:spPr>
            <a:xfrm>
              <a:off x="5412418" y="4273973"/>
              <a:ext cx="665654" cy="502422"/>
            </a:xfrm>
            <a:prstGeom prst="rightArrow">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endParaRPr>
            </a:p>
          </p:txBody>
        </p:sp>
      </p:grpSp>
      <p:pic>
        <p:nvPicPr>
          <p:cNvPr id="10" name="TunePocket-Corporate-Summer-Intro-1">
            <a:hlinkClick r:id="" action="ppaction://media"/>
            <a:extLst>
              <a:ext uri="{FF2B5EF4-FFF2-40B4-BE49-F238E27FC236}">
                <a16:creationId xmlns:a16="http://schemas.microsoft.com/office/drawing/2014/main" id="{F2BA5421-D5B3-4FBB-90B0-D3461A1763F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18736" y="5489882"/>
            <a:ext cx="439863" cy="439863"/>
          </a:xfrm>
          <a:prstGeom prst="rect">
            <a:avLst/>
          </a:prstGeom>
        </p:spPr>
      </p:pic>
    </p:spTree>
    <p:extLst>
      <p:ext uri="{BB962C8B-B14F-4D97-AF65-F5344CB8AC3E}">
        <p14:creationId xmlns:p14="http://schemas.microsoft.com/office/powerpoint/2010/main" val="3503846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68"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5"/>
            <a:ext cx="7638498" cy="61587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dirty="0">
                <a:solidFill>
                  <a:schemeClr val="tx2"/>
                </a:solidFill>
                <a:latin typeface="Times New Roman" panose="02020603050405020304" pitchFamily="18" charset="0"/>
                <a:cs typeface="Times New Roman" panose="02020603050405020304" pitchFamily="18" charset="0"/>
              </a:rPr>
              <a:t>Logistic Regression (Model)</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C3CAD74C-4234-4299-B770-4C76FEA7099B}"/>
                  </a:ext>
                </a:extLst>
              </p:cNvPr>
              <p:cNvSpPr txBox="1"/>
              <p:nvPr/>
            </p:nvSpPr>
            <p:spPr>
              <a:xfrm>
                <a:off x="708338" y="1305031"/>
                <a:ext cx="10995982" cy="5000793"/>
              </a:xfrm>
              <a:prstGeom prst="rect">
                <a:avLst/>
              </a:prstGeom>
              <a:noFill/>
            </p:spPr>
            <p:txBody>
              <a:bodyPr wrap="square" rtlCol="0">
                <a:spAutoFit/>
              </a:bodyPr>
              <a:lstStyle/>
              <a:p>
                <a:pPr marL="457200" indent="-457200">
                  <a:spcBef>
                    <a:spcPts val="600"/>
                  </a:spcBef>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model:</a:t>
                </a:r>
              </a:p>
              <a:p>
                <a:pPr>
                  <a:spcBef>
                    <a:spcPts val="600"/>
                  </a:spcBef>
                  <a:spcAft>
                    <a:spcPts val="600"/>
                  </a:spcAft>
                </a:pPr>
                <a:endParaRPr lang="en-US" sz="2400" dirty="0">
                  <a:latin typeface="Times New Roman" panose="02020603050405020304" pitchFamily="18" charset="0"/>
                  <a:cs typeface="Times New Roman" panose="02020603050405020304" pitchFamily="18" charset="0"/>
                </a:endParaRPr>
              </a:p>
              <a:p>
                <a:pPr>
                  <a:spcBef>
                    <a:spcPts val="600"/>
                  </a:spcBef>
                  <a:spcAft>
                    <a:spcPts val="600"/>
                  </a:spcAft>
                </a:pPr>
                <a:endParaRPr lang="en-US" sz="2400" dirty="0">
                  <a:latin typeface="Times New Roman" panose="02020603050405020304" pitchFamily="18" charset="0"/>
                  <a:cs typeface="Times New Roman" panose="02020603050405020304" pitchFamily="18" charset="0"/>
                </a:endParaRPr>
              </a:p>
              <a:p>
                <a:pPr marL="342900" indent="-3429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In case of two classes,  </a:t>
                </a:r>
                <a14:m>
                  <m:oMath xmlns:m="http://schemas.openxmlformats.org/officeDocument/2006/math">
                    <m:sSub>
                      <m:sSubPr>
                        <m:ctrlPr>
                          <a:rPr lang="en-US" sz="2200" b="0" i="1" smtClean="0">
                            <a:latin typeface="Cambria Math" panose="02040503050406030204" pitchFamily="18" charset="0"/>
                            <a:cs typeface="Times New Roman" panose="02020603050405020304" pitchFamily="18" charset="0"/>
                          </a:rPr>
                        </m:ctrlPr>
                      </m:sSubPr>
                      <m:e>
                        <m:r>
                          <a:rPr lang="en-US" sz="2200" b="0" i="1" smtClean="0">
                            <a:latin typeface="Cambria Math" panose="02040503050406030204" pitchFamily="18" charset="0"/>
                            <a:cs typeface="Times New Roman" panose="02020603050405020304" pitchFamily="18" charset="0"/>
                          </a:rPr>
                          <m:t>𝑓</m:t>
                        </m:r>
                      </m:e>
                      <m:sub>
                        <m:r>
                          <a:rPr lang="en-US" sz="2200" b="0" i="1" smtClean="0">
                            <a:latin typeface="Cambria Math" panose="02040503050406030204" pitchFamily="18" charset="0"/>
                            <a:cs typeface="Times New Roman" panose="02020603050405020304" pitchFamily="18" charset="0"/>
                          </a:rPr>
                          <m:t>𝑤</m:t>
                        </m:r>
                        <m:r>
                          <a:rPr lang="en-US" sz="2200" b="0" i="1" smtClean="0">
                            <a:latin typeface="Cambria Math" panose="02040503050406030204" pitchFamily="18" charset="0"/>
                            <a:cs typeface="Times New Roman" panose="02020603050405020304" pitchFamily="18" charset="0"/>
                          </a:rPr>
                          <m:t>,</m:t>
                        </m:r>
                        <m:r>
                          <a:rPr lang="en-US" sz="2200" b="0" i="1" smtClean="0">
                            <a:latin typeface="Cambria Math" panose="02040503050406030204" pitchFamily="18" charset="0"/>
                            <a:cs typeface="Times New Roman" panose="02020603050405020304" pitchFamily="18" charset="0"/>
                          </a:rPr>
                          <m:t>𝑏</m:t>
                        </m:r>
                      </m:sub>
                    </m:sSub>
                    <m:d>
                      <m:dPr>
                        <m:ctrlPr>
                          <a:rPr lang="en-US" sz="2200" b="0" i="1" smtClean="0">
                            <a:latin typeface="Cambria Math" panose="02040503050406030204" pitchFamily="18" charset="0"/>
                            <a:cs typeface="Times New Roman" panose="02020603050405020304" pitchFamily="18" charset="0"/>
                          </a:rPr>
                        </m:ctrlPr>
                      </m:dPr>
                      <m:e>
                        <m:r>
                          <a:rPr lang="en-US" sz="2200" b="0" i="1" smtClean="0">
                            <a:latin typeface="Cambria Math" panose="02040503050406030204" pitchFamily="18" charset="0"/>
                            <a:cs typeface="Times New Roman" panose="02020603050405020304" pitchFamily="18" charset="0"/>
                          </a:rPr>
                          <m:t>𝑋</m:t>
                        </m:r>
                      </m:e>
                    </m:d>
                    <m:r>
                      <a:rPr lang="en-US" sz="2200" b="0" i="1" smtClean="0">
                        <a:latin typeface="Cambria Math" panose="02040503050406030204" pitchFamily="18" charset="0"/>
                        <a:cs typeface="Times New Roman" panose="02020603050405020304" pitchFamily="18" charset="0"/>
                      </a:rPr>
                      <m:t>=</m:t>
                    </m:r>
                    <m:func>
                      <m:funcPr>
                        <m:ctrlPr>
                          <a:rPr lang="en-US" sz="2200" b="0" i="1" smtClean="0">
                            <a:latin typeface="Cambria Math" panose="02040503050406030204" pitchFamily="18" charset="0"/>
                            <a:cs typeface="Times New Roman" panose="02020603050405020304" pitchFamily="18" charset="0"/>
                          </a:rPr>
                        </m:ctrlPr>
                      </m:funcPr>
                      <m:fName>
                        <m:r>
                          <m:rPr>
                            <m:sty m:val="p"/>
                          </m:rPr>
                          <a:rPr lang="en-US" sz="2200" b="0" i="0" smtClean="0">
                            <a:latin typeface="Cambria Math" panose="02040503050406030204" pitchFamily="18" charset="0"/>
                            <a:cs typeface="Times New Roman" panose="02020603050405020304" pitchFamily="18" charset="0"/>
                          </a:rPr>
                          <m:t>Pr</m:t>
                        </m:r>
                      </m:fName>
                      <m:e>
                        <m:d>
                          <m:dPr>
                            <m:ctrlPr>
                              <a:rPr lang="en-US" sz="2200" b="0" i="1" smtClean="0">
                                <a:latin typeface="Cambria Math" panose="02040503050406030204" pitchFamily="18" charset="0"/>
                                <a:cs typeface="Times New Roman" panose="02020603050405020304" pitchFamily="18" charset="0"/>
                              </a:rPr>
                            </m:ctrlPr>
                          </m:dPr>
                          <m:e>
                            <m:r>
                              <a:rPr lang="en-US" sz="2200" b="0" i="1" smtClean="0">
                                <a:latin typeface="Cambria Math" panose="02040503050406030204" pitchFamily="18" charset="0"/>
                                <a:cs typeface="Times New Roman" panose="02020603050405020304" pitchFamily="18" charset="0"/>
                              </a:rPr>
                              <m:t>𝑌</m:t>
                            </m:r>
                            <m:r>
                              <a:rPr lang="en-US" sz="2200" b="0" i="1" smtClean="0">
                                <a:latin typeface="Cambria Math" panose="02040503050406030204" pitchFamily="18" charset="0"/>
                                <a:cs typeface="Times New Roman" panose="02020603050405020304" pitchFamily="18" charset="0"/>
                              </a:rPr>
                              <m:t>=1</m:t>
                            </m:r>
                          </m:e>
                          <m:e>
                            <m:r>
                              <a:rPr lang="en-US" sz="2200" b="0" i="1" smtClean="0">
                                <a:latin typeface="Cambria Math" panose="02040503050406030204" pitchFamily="18" charset="0"/>
                                <a:cs typeface="Times New Roman" panose="02020603050405020304" pitchFamily="18" charset="0"/>
                              </a:rPr>
                              <m:t>𝑥</m:t>
                            </m:r>
                          </m:e>
                        </m:d>
                      </m:e>
                    </m:func>
                    <m:r>
                      <a:rPr lang="en-US" sz="2200" b="0" i="1" smtClean="0">
                        <a:latin typeface="Cambria Math" panose="02040503050406030204" pitchFamily="18" charset="0"/>
                        <a:cs typeface="Times New Roman" panose="02020603050405020304" pitchFamily="18" charset="0"/>
                      </a:rPr>
                      <m:t>=</m:t>
                    </m:r>
                    <m:r>
                      <a:rPr lang="en-US" sz="2200" b="0" i="1" smtClean="0">
                        <a:latin typeface="Cambria Math" panose="02040503050406030204" pitchFamily="18" charset="0"/>
                        <a:cs typeface="Times New Roman" panose="02020603050405020304" pitchFamily="18" charset="0"/>
                      </a:rPr>
                      <m:t>𝑝</m:t>
                    </m:r>
                    <m:r>
                      <a:rPr lang="en-US" sz="2200" b="0" i="1" smtClean="0">
                        <a:latin typeface="Cambria Math" panose="02040503050406030204" pitchFamily="18" charset="0"/>
                        <a:cs typeface="Times New Roman" panose="02020603050405020304" pitchFamily="18" charset="0"/>
                      </a:rPr>
                      <m:t>(</m:t>
                    </m:r>
                    <m:r>
                      <a:rPr lang="en-US" sz="2200" b="0" i="1" smtClean="0">
                        <a:latin typeface="Cambria Math" panose="02040503050406030204" pitchFamily="18" charset="0"/>
                        <a:cs typeface="Times New Roman" panose="02020603050405020304" pitchFamily="18" charset="0"/>
                      </a:rPr>
                      <m:t>𝑥</m:t>
                    </m:r>
                    <m:r>
                      <a:rPr lang="en-US" sz="2200" b="0" i="1" smtClean="0">
                        <a:latin typeface="Cambria Math" panose="02040503050406030204" pitchFamily="18" charset="0"/>
                        <a:cs typeface="Times New Roman" panose="02020603050405020304" pitchFamily="18" charset="0"/>
                      </a:rPr>
                      <m:t>)</m:t>
                    </m:r>
                  </m:oMath>
                </a14:m>
                <a:r>
                  <a:rPr lang="en-US" sz="2200" dirty="0">
                    <a:latin typeface="Times New Roman" panose="02020603050405020304" pitchFamily="18" charset="0"/>
                    <a:cs typeface="Times New Roman" panose="02020603050405020304" pitchFamily="18" charset="0"/>
                  </a:rPr>
                  <a:t>.</a:t>
                </a:r>
              </a:p>
              <a:p>
                <a:pPr marL="342900" indent="-3429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 bit of rearrangement gives 	</a:t>
                </a:r>
              </a:p>
              <a:p>
                <a:pPr>
                  <a:spcBef>
                    <a:spcPts val="600"/>
                  </a:spcBef>
                  <a:spcAft>
                    <a:spcPts val="600"/>
                  </a:spcAft>
                </a:pPr>
                <a:endParaRPr lang="en-US" sz="2200" dirty="0">
                  <a:latin typeface="Times New Roman" panose="02020603050405020304" pitchFamily="18" charset="0"/>
                  <a:cs typeface="Times New Roman" panose="02020603050405020304" pitchFamily="18" charset="0"/>
                </a:endParaRPr>
              </a:p>
              <a:p>
                <a:pPr>
                  <a:spcBef>
                    <a:spcPts val="600"/>
                  </a:spcBef>
                  <a:spcAft>
                    <a:spcPts val="600"/>
                  </a:spcAft>
                </a:pPr>
                <a:endParaRPr lang="en-US" sz="2200" dirty="0">
                  <a:latin typeface="Times New Roman" panose="02020603050405020304" pitchFamily="18" charset="0"/>
                  <a:cs typeface="Times New Roman" panose="02020603050405020304" pitchFamily="18" charset="0"/>
                </a:endParaRPr>
              </a:p>
              <a:p>
                <a:pPr marL="342900" indent="-3429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This monotone transformation is called the </a:t>
                </a:r>
                <a:r>
                  <a:rPr lang="en-US" sz="2200" dirty="0">
                    <a:solidFill>
                      <a:srgbClr val="00B050"/>
                    </a:solidFill>
                    <a:latin typeface="Times New Roman" panose="02020603050405020304" pitchFamily="18" charset="0"/>
                    <a:cs typeface="Times New Roman" panose="02020603050405020304" pitchFamily="18" charset="0"/>
                  </a:rPr>
                  <a:t>log odds </a:t>
                </a:r>
                <a:r>
                  <a:rPr lang="en-US" sz="2200" dirty="0">
                    <a:latin typeface="Times New Roman" panose="02020603050405020304" pitchFamily="18" charset="0"/>
                    <a:cs typeface="Times New Roman" panose="02020603050405020304" pitchFamily="18" charset="0"/>
                  </a:rPr>
                  <a:t>or </a:t>
                </a:r>
                <a:r>
                  <a:rPr lang="en-US" sz="2200" dirty="0">
                    <a:solidFill>
                      <a:srgbClr val="00B050"/>
                    </a:solidFill>
                    <a:latin typeface="Times New Roman" panose="02020603050405020304" pitchFamily="18" charset="0"/>
                    <a:cs typeface="Times New Roman" panose="02020603050405020304" pitchFamily="18" charset="0"/>
                  </a:rPr>
                  <a:t>logit </a:t>
                </a:r>
                <a:r>
                  <a:rPr lang="en-US" sz="2200" dirty="0">
                    <a:latin typeface="Times New Roman" panose="02020603050405020304" pitchFamily="18" charset="0"/>
                    <a:cs typeface="Times New Roman" panose="02020603050405020304" pitchFamily="18" charset="0"/>
                  </a:rPr>
                  <a:t>transformation of </a:t>
                </a:r>
                <a14:m>
                  <m:oMath xmlns:m="http://schemas.openxmlformats.org/officeDocument/2006/math">
                    <m:r>
                      <a:rPr lang="en-US" sz="2200" b="0" i="0" smtClean="0">
                        <a:latin typeface="Cambria Math" panose="02040503050406030204" pitchFamily="18" charset="0"/>
                        <a:cs typeface="Times New Roman" panose="02020603050405020304" pitchFamily="18" charset="0"/>
                      </a:rPr>
                      <m:t> </m:t>
                    </m:r>
                    <m:r>
                      <a:rPr lang="en-US" sz="2200" b="0" i="1" smtClean="0">
                        <a:latin typeface="Cambria Math" panose="02040503050406030204" pitchFamily="18" charset="0"/>
                        <a:cs typeface="Times New Roman" panose="02020603050405020304" pitchFamily="18" charset="0"/>
                      </a:rPr>
                      <m:t>𝑝</m:t>
                    </m:r>
                    <m:r>
                      <a:rPr lang="en-US" sz="2200" b="0" i="1" smtClean="0">
                        <a:latin typeface="Cambria Math" panose="02040503050406030204" pitchFamily="18" charset="0"/>
                        <a:cs typeface="Times New Roman" panose="02020603050405020304" pitchFamily="18" charset="0"/>
                      </a:rPr>
                      <m:t>(</m:t>
                    </m:r>
                    <m:r>
                      <a:rPr lang="en-US" sz="2200" b="0" i="1" smtClean="0">
                        <a:latin typeface="Cambria Math" panose="02040503050406030204" pitchFamily="18" charset="0"/>
                        <a:cs typeface="Times New Roman" panose="02020603050405020304" pitchFamily="18" charset="0"/>
                      </a:rPr>
                      <m:t>𝑥</m:t>
                    </m:r>
                    <m:r>
                      <a:rPr lang="en-US" sz="2200" b="0" i="1" smtClean="0">
                        <a:latin typeface="Cambria Math" panose="02040503050406030204" pitchFamily="18" charset="0"/>
                        <a:cs typeface="Times New Roman" panose="02020603050405020304" pitchFamily="18" charset="0"/>
                      </a:rPr>
                      <m:t>)</m:t>
                    </m:r>
                  </m:oMath>
                </a14:m>
                <a:r>
                  <a:rPr lang="en-US" sz="2200" dirty="0">
                    <a:latin typeface="Times New Roman" panose="02020603050405020304" pitchFamily="18" charset="0"/>
                    <a:cs typeface="Times New Roman" panose="02020603050405020304" pitchFamily="18" charset="0"/>
                  </a:rPr>
                  <a:t>.  </a:t>
                </a:r>
              </a:p>
              <a:p>
                <a:pPr marL="342900" indent="-3429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Logistic regression ensures that our estimates always lie between 0 and 1</a:t>
                </a:r>
              </a:p>
              <a:p>
                <a:pPr>
                  <a:spcBef>
                    <a:spcPts val="600"/>
                  </a:spcBef>
                  <a:spcAft>
                    <a:spcPts val="600"/>
                  </a:spcAft>
                </a:pPr>
                <a:r>
                  <a:rPr lang="en-US" sz="2400" dirty="0">
                    <a:latin typeface="Times New Roman" panose="02020603050405020304" pitchFamily="18" charset="0"/>
                    <a:cs typeface="Times New Roman" panose="02020603050405020304" pitchFamily="18" charset="0"/>
                  </a:rPr>
                  <a:t>	</a:t>
                </a:r>
              </a:p>
            </p:txBody>
          </p:sp>
        </mc:Choice>
        <mc:Fallback xmlns="">
          <p:sp>
            <p:nvSpPr>
              <p:cNvPr id="3" name="TextBox 2">
                <a:extLst>
                  <a:ext uri="{FF2B5EF4-FFF2-40B4-BE49-F238E27FC236}">
                    <a16:creationId xmlns:a16="http://schemas.microsoft.com/office/drawing/2014/main" id="{C3CAD74C-4234-4299-B770-4C76FEA7099B}"/>
                  </a:ext>
                </a:extLst>
              </p:cNvPr>
              <p:cNvSpPr txBox="1">
                <a:spLocks noRot="1" noChangeAspect="1" noMove="1" noResize="1" noEditPoints="1" noAdjustHandles="1" noChangeArrowheads="1" noChangeShapeType="1" noTextEdit="1"/>
              </p:cNvSpPr>
              <p:nvPr/>
            </p:nvSpPr>
            <p:spPr>
              <a:xfrm>
                <a:off x="708338" y="1305031"/>
                <a:ext cx="10995982" cy="5000793"/>
              </a:xfrm>
              <a:prstGeom prst="rect">
                <a:avLst/>
              </a:prstGeom>
              <a:blipFill>
                <a:blip r:embed="rId6"/>
                <a:stretch>
                  <a:fillRect l="-721" t="-9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30DB9DAB-C6C2-440B-A13B-5A5AF735A596}"/>
                  </a:ext>
                </a:extLst>
              </p:cNvPr>
              <p:cNvSpPr txBox="1"/>
              <p:nvPr/>
            </p:nvSpPr>
            <p:spPr>
              <a:xfrm>
                <a:off x="4091569" y="1284601"/>
                <a:ext cx="3621367" cy="615874"/>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b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𝑓</m:t>
                        </m:r>
                      </m:e>
                      <m:sub>
                        <m:r>
                          <a:rPr lang="en-US" sz="2400" b="0" i="1" smtClean="0">
                            <a:solidFill>
                              <a:schemeClr val="accent1">
                                <a:lumMod val="75000"/>
                              </a:schemeClr>
                            </a:solidFill>
                            <a:latin typeface="Cambria Math" panose="02040503050406030204" pitchFamily="18" charset="0"/>
                            <a:cs typeface="Times New Roman" panose="02020603050405020304" pitchFamily="18" charset="0"/>
                          </a:rPr>
                          <m:t>𝑤</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𝑏</m:t>
                        </m:r>
                      </m:sub>
                    </m:sSub>
                    <m:d>
                      <m:d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d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𝑋</m:t>
                        </m:r>
                      </m:e>
                    </m:d>
                    <m:r>
                      <a:rPr lang="en-US" sz="2400" b="0" i="1" smtClean="0">
                        <a:solidFill>
                          <a:schemeClr val="accent1">
                            <a:lumMod val="75000"/>
                          </a:schemeClr>
                        </a:solidFill>
                        <a:latin typeface="Cambria Math" panose="02040503050406030204" pitchFamily="18" charset="0"/>
                        <a:cs typeface="Times New Roman" panose="02020603050405020304" pitchFamily="18" charset="0"/>
                      </a:rPr>
                      <m:t>= </m:t>
                    </m:r>
                    <m:f>
                      <m:f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fPr>
                      <m:num>
                        <m:r>
                          <a:rPr lang="en-US" sz="2400" b="0" i="1" smtClean="0">
                            <a:solidFill>
                              <a:schemeClr val="accent1">
                                <a:lumMod val="75000"/>
                              </a:schemeClr>
                            </a:solidFill>
                            <a:latin typeface="Cambria Math" panose="02040503050406030204" pitchFamily="18" charset="0"/>
                            <a:cs typeface="Times New Roman" panose="02020603050405020304" pitchFamily="18" charset="0"/>
                          </a:rPr>
                          <m:t>1</m:t>
                        </m:r>
                      </m:num>
                      <m:den>
                        <m:r>
                          <a:rPr lang="en-US" sz="2400" b="0" i="1" smtClean="0">
                            <a:solidFill>
                              <a:schemeClr val="accent1">
                                <a:lumMod val="75000"/>
                              </a:schemeClr>
                            </a:solidFill>
                            <a:latin typeface="Cambria Math" panose="02040503050406030204" pitchFamily="18" charset="0"/>
                            <a:cs typeface="Times New Roman" panose="02020603050405020304" pitchFamily="18" charset="0"/>
                          </a:rPr>
                          <m:t>1+</m:t>
                        </m:r>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𝑒</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d>
                              <m:d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d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𝑊𝑋</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𝑏</m:t>
                                </m:r>
                              </m:e>
                            </m:d>
                          </m:sup>
                        </m:sSup>
                      </m:den>
                    </m:f>
                  </m:oMath>
                </a14:m>
                <a:endParaRPr lang="en-US" sz="2400" dirty="0"/>
              </a:p>
            </p:txBody>
          </p:sp>
        </mc:Choice>
        <mc:Fallback xmlns="">
          <p:sp>
            <p:nvSpPr>
              <p:cNvPr id="8" name="TextBox 7">
                <a:extLst>
                  <a:ext uri="{FF2B5EF4-FFF2-40B4-BE49-F238E27FC236}">
                    <a16:creationId xmlns:a16="http://schemas.microsoft.com/office/drawing/2014/main" id="{30DB9DAB-C6C2-440B-A13B-5A5AF735A596}"/>
                  </a:ext>
                </a:extLst>
              </p:cNvPr>
              <p:cNvSpPr txBox="1">
                <a:spLocks noRot="1" noChangeAspect="1" noMove="1" noResize="1" noEditPoints="1" noAdjustHandles="1" noChangeArrowheads="1" noChangeShapeType="1" noTextEdit="1"/>
              </p:cNvSpPr>
              <p:nvPr/>
            </p:nvSpPr>
            <p:spPr>
              <a:xfrm>
                <a:off x="4091569" y="1284601"/>
                <a:ext cx="3621367" cy="615874"/>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82ABE3B7-031D-4C69-9578-A6ABB3C05A2C}"/>
                  </a:ext>
                </a:extLst>
              </p:cNvPr>
              <p:cNvSpPr txBox="1"/>
              <p:nvPr/>
            </p:nvSpPr>
            <p:spPr>
              <a:xfrm>
                <a:off x="4508552" y="3866893"/>
                <a:ext cx="3621367" cy="680699"/>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 </a:t>
                </a:r>
                <a14:m>
                  <m:oMath xmlns:m="http://schemas.openxmlformats.org/officeDocument/2006/math">
                    <m:r>
                      <a:rPr lang="en-US" sz="2400" b="0" i="1" smtClean="0">
                        <a:latin typeface="Cambria Math" panose="02040503050406030204" pitchFamily="18" charset="0"/>
                        <a:cs typeface="Times New Roman" panose="02020603050405020304" pitchFamily="18" charset="0"/>
                      </a:rPr>
                      <m:t>𝐿𝑜𝑔</m:t>
                    </m:r>
                    <m:d>
                      <m:dPr>
                        <m:ctrlPr>
                          <a:rPr lang="en-US" sz="2400" b="0" i="1" smtClean="0">
                            <a:latin typeface="Cambria Math" panose="02040503050406030204" pitchFamily="18" charset="0"/>
                            <a:cs typeface="Times New Roman" panose="02020603050405020304" pitchFamily="18" charset="0"/>
                          </a:rPr>
                        </m:ctrlPr>
                      </m:dPr>
                      <m:e>
                        <m:f>
                          <m:fPr>
                            <m:ctrlPr>
                              <a:rPr lang="en-US" sz="2400" b="0" i="1" smtClean="0">
                                <a:latin typeface="Cambria Math" panose="02040503050406030204" pitchFamily="18" charset="0"/>
                                <a:cs typeface="Times New Roman" panose="02020603050405020304" pitchFamily="18" charset="0"/>
                              </a:rPr>
                            </m:ctrlPr>
                          </m:fPr>
                          <m:num>
                            <m:r>
                              <a:rPr lang="en-US" sz="2400" b="0" i="1" smtClean="0">
                                <a:latin typeface="Cambria Math" panose="02040503050406030204" pitchFamily="18" charset="0"/>
                                <a:cs typeface="Times New Roman" panose="02020603050405020304" pitchFamily="18" charset="0"/>
                              </a:rPr>
                              <m:t>𝑝</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𝑋</m:t>
                                </m:r>
                              </m:e>
                            </m:d>
                          </m:num>
                          <m:den>
                            <m:r>
                              <a:rPr lang="en-US" sz="2400" b="0" i="1" smtClean="0">
                                <a:latin typeface="Cambria Math" panose="02040503050406030204" pitchFamily="18" charset="0"/>
                                <a:cs typeface="Times New Roman" panose="02020603050405020304" pitchFamily="18" charset="0"/>
                              </a:rPr>
                              <m:t>1−</m:t>
                            </m:r>
                            <m:r>
                              <a:rPr lang="en-US" sz="2400" b="0" i="1" smtClean="0">
                                <a:latin typeface="Cambria Math" panose="02040503050406030204" pitchFamily="18" charset="0"/>
                                <a:cs typeface="Times New Roman" panose="02020603050405020304" pitchFamily="18" charset="0"/>
                              </a:rPr>
                              <m:t>𝑝</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𝑥</m:t>
                                </m:r>
                              </m:e>
                            </m:d>
                          </m:den>
                        </m:f>
                      </m:e>
                    </m:d>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𝑊𝑋</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oMath>
                </a14:m>
                <a:endParaRPr lang="en-US" sz="2400" dirty="0"/>
              </a:p>
            </p:txBody>
          </p:sp>
        </mc:Choice>
        <mc:Fallback xmlns="">
          <p:sp>
            <p:nvSpPr>
              <p:cNvPr id="11" name="TextBox 10">
                <a:extLst>
                  <a:ext uri="{FF2B5EF4-FFF2-40B4-BE49-F238E27FC236}">
                    <a16:creationId xmlns:a16="http://schemas.microsoft.com/office/drawing/2014/main" id="{82ABE3B7-031D-4C69-9578-A6ABB3C05A2C}"/>
                  </a:ext>
                </a:extLst>
              </p:cNvPr>
              <p:cNvSpPr txBox="1">
                <a:spLocks noRot="1" noChangeAspect="1" noMove="1" noResize="1" noEditPoints="1" noAdjustHandles="1" noChangeArrowheads="1" noChangeShapeType="1" noTextEdit="1"/>
              </p:cNvSpPr>
              <p:nvPr/>
            </p:nvSpPr>
            <p:spPr>
              <a:xfrm>
                <a:off x="4508552" y="3866893"/>
                <a:ext cx="3621367" cy="680699"/>
              </a:xfrm>
              <a:prstGeom prst="rect">
                <a:avLst/>
              </a:prstGeom>
              <a:blipFill>
                <a:blip r:embed="rId8"/>
                <a:stretch>
                  <a:fillRect/>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034386D2-98E4-42FB-B8BE-1F8250FF4FEB}"/>
              </a:ext>
            </a:extLst>
          </p:cNvPr>
          <p:cNvPicPr>
            <a:picLocks noChangeAspect="1"/>
          </p:cNvPicPr>
          <p:nvPr/>
        </p:nvPicPr>
        <p:blipFill>
          <a:blip r:embed="rId9"/>
          <a:stretch>
            <a:fillRect/>
          </a:stretch>
        </p:blipFill>
        <p:spPr>
          <a:xfrm>
            <a:off x="8308494" y="1305031"/>
            <a:ext cx="3274486" cy="1454187"/>
          </a:xfrm>
          <a:prstGeom prst="rect">
            <a:avLst/>
          </a:prstGeom>
        </p:spPr>
      </p:pic>
    </p:spTree>
    <p:custDataLst>
      <p:tags r:id="rId1"/>
    </p:custDataLst>
    <p:extLst>
      <p:ext uri="{BB962C8B-B14F-4D97-AF65-F5344CB8AC3E}">
        <p14:creationId xmlns:p14="http://schemas.microsoft.com/office/powerpoint/2010/main" val="2344076437"/>
      </p:ext>
    </p:extLst>
  </p:cSld>
  <p:clrMapOvr>
    <a:masterClrMapping/>
  </p:clrMapOvr>
  <mc:AlternateContent xmlns:mc="http://schemas.openxmlformats.org/markup-compatibility/2006" xmlns:p14="http://schemas.microsoft.com/office/powerpoint/2010/main">
    <mc:Choice Requires="p14">
      <p:transition spd="slow" p14:dur="2000" advTm="190250"/>
    </mc:Choice>
    <mc:Fallback xmlns="">
      <p:transition spd="slow" advTm="19025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1" y="104394"/>
            <a:ext cx="9366235" cy="7506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schemeClr val="tx2"/>
                </a:solidFill>
                <a:latin typeface="Times New Roman" panose="02020603050405020304" pitchFamily="18" charset="0"/>
                <a:cs typeface="Times New Roman" panose="02020603050405020304" pitchFamily="18" charset="0"/>
              </a:rPr>
              <a:t>Logistic regression fit (Decision boundary)</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C3CAD74C-4234-4299-B770-4C76FEA7099B}"/>
                  </a:ext>
                </a:extLst>
              </p:cNvPr>
              <p:cNvSpPr txBox="1"/>
              <p:nvPr/>
            </p:nvSpPr>
            <p:spPr>
              <a:xfrm>
                <a:off x="544585" y="1409394"/>
                <a:ext cx="10393554" cy="769441"/>
              </a:xfrm>
              <a:prstGeom prst="rect">
                <a:avLst/>
              </a:prstGeom>
              <a:noFill/>
            </p:spPr>
            <p:txBody>
              <a:bodyPr wrap="square" rtlCol="0">
                <a:spAutoFit/>
              </a:bodyPr>
              <a:lstStyle/>
              <a:p>
                <a:pPr marL="457200" indent="-457200">
                  <a:spcBef>
                    <a:spcPts val="600"/>
                  </a:spcBef>
                  <a:spcAft>
                    <a:spcPts val="600"/>
                  </a:spcAft>
                  <a:buFont typeface="Arial" panose="020B0604020202020204" pitchFamily="34" charset="0"/>
                  <a:buChar char="•"/>
                </a:pPr>
                <a:r>
                  <a:rPr lang="en-US" sz="2200" b="0" dirty="0">
                    <a:latin typeface="Times New Roman" panose="02020603050405020304" pitchFamily="18" charset="0"/>
                    <a:cs typeface="Times New Roman" panose="02020603050405020304" pitchFamily="18" charset="0"/>
                  </a:rPr>
                  <a:t>Depending on how we define </a:t>
                </a:r>
                <a14:m>
                  <m:oMath xmlns:m="http://schemas.openxmlformats.org/officeDocument/2006/math">
                    <m:r>
                      <a:rPr lang="en-US" sz="2200" b="0" i="1" smtClean="0">
                        <a:latin typeface="Cambria Math" panose="02040503050406030204" pitchFamily="18" charset="0"/>
                        <a:cs typeface="Times New Roman" panose="02020603050405020304" pitchFamily="18" charset="0"/>
                      </a:rPr>
                      <m:t>𝑊𝑋</m:t>
                    </m:r>
                    <m:r>
                      <a:rPr lang="en-US" sz="2200" b="0" i="1" smtClean="0">
                        <a:latin typeface="Cambria Math" panose="02040503050406030204" pitchFamily="18" charset="0"/>
                        <a:cs typeface="Times New Roman" panose="02020603050405020304" pitchFamily="18" charset="0"/>
                      </a:rPr>
                      <m:t>+</m:t>
                    </m:r>
                    <m:r>
                      <a:rPr lang="en-US" sz="2200" b="0" i="1" smtClean="0">
                        <a:latin typeface="Cambria Math" panose="02040503050406030204" pitchFamily="18" charset="0"/>
                        <a:cs typeface="Times New Roman" panose="02020603050405020304" pitchFamily="18" charset="0"/>
                      </a:rPr>
                      <m:t>𝑏</m:t>
                    </m:r>
                    <m:r>
                      <a:rPr lang="en-US" sz="2200" b="0" i="1" smtClean="0">
                        <a:latin typeface="Cambria Math" panose="02040503050406030204" pitchFamily="18" charset="0"/>
                        <a:cs typeface="Times New Roman" panose="02020603050405020304" pitchFamily="18" charset="0"/>
                      </a:rPr>
                      <m:t>, </m:t>
                    </m:r>
                  </m:oMath>
                </a14:m>
                <a:r>
                  <a:rPr lang="en-US" sz="2200" dirty="0">
                    <a:latin typeface="Times New Roman" panose="02020603050405020304" pitchFamily="18" charset="0"/>
                    <a:cs typeface="Times New Roman" panose="02020603050405020304" pitchFamily="18" charset="0"/>
                  </a:rPr>
                  <a:t>we can get any of the following </a:t>
                </a:r>
                <a:r>
                  <a:rPr lang="en-US" sz="2200" dirty="0">
                    <a:solidFill>
                      <a:srgbClr val="FF0000"/>
                    </a:solidFill>
                    <a:latin typeface="Times New Roman" panose="02020603050405020304" pitchFamily="18" charset="0"/>
                    <a:cs typeface="Times New Roman" panose="02020603050405020304" pitchFamily="18" charset="0"/>
                  </a:rPr>
                  <a:t>fits</a:t>
                </a:r>
                <a:r>
                  <a:rPr lang="en-US" sz="2200" dirty="0">
                    <a:latin typeface="Times New Roman" panose="02020603050405020304" pitchFamily="18" charset="0"/>
                    <a:cs typeface="Times New Roman" panose="02020603050405020304" pitchFamily="18" charset="0"/>
                  </a:rPr>
                  <a:t> from logistic regression </a:t>
                </a:r>
                <a:r>
                  <a:rPr lang="en-US" sz="2200" dirty="0">
                    <a:solidFill>
                      <a:srgbClr val="00B050"/>
                    </a:solidFill>
                    <a:latin typeface="Times New Roman" panose="02020603050405020304" pitchFamily="18" charset="0"/>
                    <a:cs typeface="Times New Roman" panose="02020603050405020304" pitchFamily="18" charset="0"/>
                  </a:rPr>
                  <a:t>classifier</a:t>
                </a:r>
                <a:r>
                  <a:rPr lang="en-US" sz="2200" dirty="0">
                    <a:latin typeface="Times New Roman" panose="02020603050405020304" pitchFamily="18" charset="0"/>
                    <a:cs typeface="Times New Roman" panose="02020603050405020304" pitchFamily="18" charset="0"/>
                  </a:rPr>
                  <a:t>. </a:t>
                </a:r>
              </a:p>
            </p:txBody>
          </p:sp>
        </mc:Choice>
        <mc:Fallback xmlns="">
          <p:sp>
            <p:nvSpPr>
              <p:cNvPr id="3" name="TextBox 2">
                <a:extLst>
                  <a:ext uri="{FF2B5EF4-FFF2-40B4-BE49-F238E27FC236}">
                    <a16:creationId xmlns:a16="http://schemas.microsoft.com/office/drawing/2014/main" id="{C3CAD74C-4234-4299-B770-4C76FEA7099B}"/>
                  </a:ext>
                </a:extLst>
              </p:cNvPr>
              <p:cNvSpPr txBox="1">
                <a:spLocks noRot="1" noChangeAspect="1" noMove="1" noResize="1" noEditPoints="1" noAdjustHandles="1" noChangeArrowheads="1" noChangeShapeType="1" noTextEdit="1"/>
              </p:cNvSpPr>
              <p:nvPr/>
            </p:nvSpPr>
            <p:spPr>
              <a:xfrm>
                <a:off x="544585" y="1409394"/>
                <a:ext cx="10393554" cy="769441"/>
              </a:xfrm>
              <a:prstGeom prst="rect">
                <a:avLst/>
              </a:prstGeom>
              <a:blipFill>
                <a:blip r:embed="rId5"/>
                <a:stretch>
                  <a:fillRect l="-645" t="-5556" b="-15873"/>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D157CCFD-D7BB-404E-B579-3F09A6A6BF6E}"/>
              </a:ext>
            </a:extLst>
          </p:cNvPr>
          <p:cNvPicPr>
            <a:picLocks noChangeAspect="1"/>
          </p:cNvPicPr>
          <p:nvPr/>
        </p:nvPicPr>
        <p:blipFill>
          <a:blip r:embed="rId6"/>
          <a:stretch>
            <a:fillRect/>
          </a:stretch>
        </p:blipFill>
        <p:spPr>
          <a:xfrm>
            <a:off x="2700170" y="3134242"/>
            <a:ext cx="6448863" cy="1805681"/>
          </a:xfrm>
          <a:prstGeom prst="rect">
            <a:avLst/>
          </a:prstGeom>
        </p:spPr>
      </p:pic>
      <p:pic>
        <p:nvPicPr>
          <p:cNvPr id="11" name="Audio 10">
            <a:hlinkClick r:id="" action="ppaction://media"/>
            <a:extLst>
              <a:ext uri="{FF2B5EF4-FFF2-40B4-BE49-F238E27FC236}">
                <a16:creationId xmlns:a16="http://schemas.microsoft.com/office/drawing/2014/main" id="{64A7E14B-FD62-411E-829E-AED2DEDF87B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2715240621"/>
      </p:ext>
    </p:extLst>
  </p:cSld>
  <p:clrMapOvr>
    <a:masterClrMapping/>
  </p:clrMapOvr>
  <mc:AlternateContent xmlns:mc="http://schemas.openxmlformats.org/markup-compatibility/2006" xmlns:p14="http://schemas.microsoft.com/office/powerpoint/2010/main">
    <mc:Choice Requires="p14">
      <p:transition spd="slow" p14:dur="2000" advTm="181474"/>
    </mc:Choice>
    <mc:Fallback xmlns="">
      <p:transition spd="slow" advTm="181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34383" y="295985"/>
            <a:ext cx="7638498" cy="461666"/>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Times New Roman" panose="02020603050405020304" pitchFamily="18" charset="0"/>
                <a:cs typeface="Times New Roman" panose="02020603050405020304" pitchFamily="18" charset="0"/>
              </a:rPr>
              <a:t>Logistic Regression (Maximum Likelihood)</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C3CAD74C-4234-4299-B770-4C76FEA7099B}"/>
              </a:ext>
            </a:extLst>
          </p:cNvPr>
          <p:cNvSpPr txBox="1"/>
          <p:nvPr/>
        </p:nvSpPr>
        <p:spPr>
          <a:xfrm>
            <a:off x="689449" y="1202317"/>
            <a:ext cx="10813102" cy="2277547"/>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 logistic regression, instead of minimizing the average loss, we </a:t>
            </a:r>
            <a:r>
              <a:rPr lang="en-US" dirty="0">
                <a:solidFill>
                  <a:schemeClr val="accent1">
                    <a:lumMod val="75000"/>
                  </a:schemeClr>
                </a:solidFill>
                <a:latin typeface="Times New Roman" panose="02020603050405020304" pitchFamily="18" charset="0"/>
                <a:cs typeface="Times New Roman" panose="02020603050405020304" pitchFamily="18" charset="0"/>
              </a:rPr>
              <a:t>maximize</a:t>
            </a:r>
            <a:r>
              <a:rPr lang="en-US" dirty="0">
                <a:latin typeface="Times New Roman" panose="02020603050405020304" pitchFamily="18" charset="0"/>
                <a:cs typeface="Times New Roman" panose="02020603050405020304" pitchFamily="18" charset="0"/>
              </a:rPr>
              <a:t> the </a:t>
            </a:r>
            <a:r>
              <a:rPr lang="en-US" b="1" dirty="0">
                <a:solidFill>
                  <a:schemeClr val="accent1">
                    <a:lumMod val="75000"/>
                  </a:schemeClr>
                </a:solidFill>
                <a:latin typeface="Times New Roman" panose="02020603050405020304" pitchFamily="18" charset="0"/>
                <a:cs typeface="Times New Roman" panose="02020603050405020304" pitchFamily="18" charset="0"/>
              </a:rPr>
              <a:t>likelihood</a:t>
            </a:r>
            <a:r>
              <a:rPr lang="en-US" dirty="0">
                <a:latin typeface="Times New Roman" panose="02020603050405020304" pitchFamily="18" charset="0"/>
                <a:cs typeface="Times New Roman" panose="02020603050405020304" pitchFamily="18" charset="0"/>
              </a:rPr>
              <a:t> of the training data according to our model. This is called </a:t>
            </a:r>
            <a:r>
              <a:rPr lang="en-US" dirty="0">
                <a:solidFill>
                  <a:srgbClr val="C00000"/>
                </a:solidFill>
                <a:latin typeface="Times New Roman" panose="02020603050405020304" pitchFamily="18" charset="0"/>
                <a:cs typeface="Times New Roman" panose="02020603050405020304" pitchFamily="18" charset="0"/>
              </a:rPr>
              <a:t>maximum likelihood estimation</a:t>
            </a:r>
            <a:r>
              <a:rPr lang="en-US" dirty="0">
                <a:latin typeface="Times New Roman" panose="02020603050405020304" pitchFamily="18" charset="0"/>
                <a:cs typeface="Times New Roman" panose="02020603050405020304" pitchFamily="18" charset="0"/>
              </a:rPr>
              <a:t>.</a:t>
            </a:r>
          </a:p>
          <a:p>
            <a:pPr marL="285750" indent="-285750">
              <a:spcBef>
                <a:spcPts val="600"/>
              </a:spcBef>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What is the likelihood function? </a:t>
            </a:r>
          </a:p>
          <a:p>
            <a:pPr marL="285750" indent="-285750">
              <a:spcBef>
                <a:spcPts val="600"/>
              </a:spcBef>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likelihood function describes the </a:t>
            </a:r>
            <a:r>
              <a:rPr lang="en-US" dirty="0">
                <a:solidFill>
                  <a:srgbClr val="7030A0"/>
                </a:solidFill>
                <a:latin typeface="Times New Roman" panose="02020603050405020304" pitchFamily="18" charset="0"/>
                <a:cs typeface="Times New Roman" panose="02020603050405020304" pitchFamily="18" charset="0"/>
              </a:rPr>
              <a:t>joint probability of the observed data </a:t>
            </a:r>
            <a:r>
              <a:rPr lang="en-US" dirty="0">
                <a:latin typeface="Times New Roman" panose="02020603050405020304" pitchFamily="18" charset="0"/>
                <a:cs typeface="Times New Roman" panose="02020603050405020304" pitchFamily="18" charset="0"/>
              </a:rPr>
              <a:t>as a function of the </a:t>
            </a:r>
            <a:r>
              <a:rPr lang="en-US" dirty="0">
                <a:solidFill>
                  <a:srgbClr val="00B050"/>
                </a:solidFill>
                <a:latin typeface="Times New Roman" panose="02020603050405020304" pitchFamily="18" charset="0"/>
                <a:cs typeface="Times New Roman" panose="02020603050405020304" pitchFamily="18" charset="0"/>
              </a:rPr>
              <a:t>parameters</a:t>
            </a:r>
            <a:r>
              <a:rPr lang="en-US" dirty="0">
                <a:latin typeface="Times New Roman" panose="02020603050405020304" pitchFamily="18" charset="0"/>
                <a:cs typeface="Times New Roman" panose="02020603050405020304" pitchFamily="18" charset="0"/>
              </a:rPr>
              <a:t> of the model. </a:t>
            </a:r>
          </a:p>
          <a:p>
            <a:pPr marL="457200" indent="-457200">
              <a:spcBef>
                <a:spcPts val="600"/>
              </a:spcBef>
              <a:spcAft>
                <a:spcPts val="600"/>
              </a:spcAft>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p:txBody>
      </p:sp>
      <p:grpSp>
        <p:nvGrpSpPr>
          <p:cNvPr id="83" name="Group 82">
            <a:extLst>
              <a:ext uri="{FF2B5EF4-FFF2-40B4-BE49-F238E27FC236}">
                <a16:creationId xmlns:a16="http://schemas.microsoft.com/office/drawing/2014/main" id="{9DF1358A-6B2C-4AE8-995C-63F02196E380}"/>
              </a:ext>
            </a:extLst>
          </p:cNvPr>
          <p:cNvGrpSpPr/>
          <p:nvPr/>
        </p:nvGrpSpPr>
        <p:grpSpPr>
          <a:xfrm>
            <a:off x="1116152" y="3231694"/>
            <a:ext cx="3768431" cy="2514735"/>
            <a:chOff x="1116152" y="3231694"/>
            <a:chExt cx="3768431" cy="2514735"/>
          </a:xfrm>
        </p:grpSpPr>
        <p:cxnSp>
          <p:nvCxnSpPr>
            <p:cNvPr id="7" name="Straight Arrow Connector 6">
              <a:extLst>
                <a:ext uri="{FF2B5EF4-FFF2-40B4-BE49-F238E27FC236}">
                  <a16:creationId xmlns:a16="http://schemas.microsoft.com/office/drawing/2014/main" id="{E7EC0F74-D61C-45E0-9D41-D9CF2B0E73DA}"/>
                </a:ext>
              </a:extLst>
            </p:cNvPr>
            <p:cNvCxnSpPr/>
            <p:nvPr/>
          </p:nvCxnSpPr>
          <p:spPr>
            <a:xfrm>
              <a:off x="1146597" y="5746429"/>
              <a:ext cx="373798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9A4FB746-AB50-44BC-A1A9-8171A3CF1E06}"/>
                </a:ext>
              </a:extLst>
            </p:cNvPr>
            <p:cNvCxnSpPr>
              <a:cxnSpLocks/>
            </p:cNvCxnSpPr>
            <p:nvPr/>
          </p:nvCxnSpPr>
          <p:spPr>
            <a:xfrm flipV="1">
              <a:off x="1155562" y="3422452"/>
              <a:ext cx="0" cy="232397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Connector 12">
              <a:extLst>
                <a:ext uri="{FF2B5EF4-FFF2-40B4-BE49-F238E27FC236}">
                  <a16:creationId xmlns:a16="http://schemas.microsoft.com/office/drawing/2014/main" id="{79B7341F-59A0-4D9B-803C-B18A7F3C5214}"/>
                </a:ext>
              </a:extLst>
            </p:cNvPr>
            <p:cNvCxnSpPr/>
            <p:nvPr/>
          </p:nvCxnSpPr>
          <p:spPr>
            <a:xfrm>
              <a:off x="1145513" y="5471712"/>
              <a:ext cx="3617406" cy="0"/>
            </a:xfrm>
            <a:prstGeom prst="line">
              <a:avLst/>
            </a:prstGeom>
            <a:ln>
              <a:prstDash val="lgDashDot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199F8EE-4C69-487D-93BF-DB6D9BFA4534}"/>
                </a:ext>
              </a:extLst>
            </p:cNvPr>
            <p:cNvCxnSpPr/>
            <p:nvPr/>
          </p:nvCxnSpPr>
          <p:spPr>
            <a:xfrm>
              <a:off x="1147191" y="3915891"/>
              <a:ext cx="3617406" cy="0"/>
            </a:xfrm>
            <a:prstGeom prst="line">
              <a:avLst/>
            </a:prstGeom>
            <a:ln>
              <a:prstDash val="lgDashDotDot"/>
            </a:ln>
          </p:spPr>
          <p:style>
            <a:lnRef idx="1">
              <a:schemeClr val="accent1"/>
            </a:lnRef>
            <a:fillRef idx="0">
              <a:schemeClr val="accent1"/>
            </a:fillRef>
            <a:effectRef idx="0">
              <a:schemeClr val="accent1"/>
            </a:effectRef>
            <a:fontRef idx="minor">
              <a:schemeClr val="tx1"/>
            </a:fontRef>
          </p:style>
        </p:cxnSp>
        <p:cxnSp>
          <p:nvCxnSpPr>
            <p:cNvPr id="12" name="Connector: Curved 11">
              <a:extLst>
                <a:ext uri="{FF2B5EF4-FFF2-40B4-BE49-F238E27FC236}">
                  <a16:creationId xmlns:a16="http://schemas.microsoft.com/office/drawing/2014/main" id="{67799D2C-1990-4716-98BF-6633A8997005}"/>
                </a:ext>
              </a:extLst>
            </p:cNvPr>
            <p:cNvCxnSpPr>
              <a:cxnSpLocks/>
            </p:cNvCxnSpPr>
            <p:nvPr/>
          </p:nvCxnSpPr>
          <p:spPr>
            <a:xfrm rot="10800000" flipV="1">
              <a:off x="1354321" y="4020853"/>
              <a:ext cx="3199790" cy="1345898"/>
            </a:xfrm>
            <a:prstGeom prst="curvedConnector3">
              <a:avLst>
                <a:gd name="adj1" fmla="val 72022"/>
              </a:avLst>
            </a:prstGeom>
            <a:ln/>
          </p:spPr>
          <p:style>
            <a:lnRef idx="3">
              <a:schemeClr val="dk1"/>
            </a:lnRef>
            <a:fillRef idx="0">
              <a:schemeClr val="dk1"/>
            </a:fillRef>
            <a:effectRef idx="2">
              <a:schemeClr val="dk1"/>
            </a:effectRef>
            <a:fontRef idx="minor">
              <a:schemeClr val="tx1"/>
            </a:fontRef>
          </p:style>
        </p:cxnSp>
        <p:sp>
          <p:nvSpPr>
            <p:cNvPr id="28" name="Oval 27">
              <a:extLst>
                <a:ext uri="{FF2B5EF4-FFF2-40B4-BE49-F238E27FC236}">
                  <a16:creationId xmlns:a16="http://schemas.microsoft.com/office/drawing/2014/main" id="{F7ECA1CC-983A-4F77-9A30-F3D5D2DC5786}"/>
                </a:ext>
              </a:extLst>
            </p:cNvPr>
            <p:cNvSpPr/>
            <p:nvPr/>
          </p:nvSpPr>
          <p:spPr>
            <a:xfrm>
              <a:off x="1921080" y="5415381"/>
              <a:ext cx="58722" cy="104956"/>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05AB2D18-FB33-48F6-901D-BD7AB0D4EB15}"/>
                </a:ext>
              </a:extLst>
            </p:cNvPr>
            <p:cNvSpPr/>
            <p:nvPr/>
          </p:nvSpPr>
          <p:spPr>
            <a:xfrm>
              <a:off x="2401224" y="5415381"/>
              <a:ext cx="58722" cy="104956"/>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470CC81A-8448-4B09-ACC4-24D82C88CA62}"/>
                </a:ext>
              </a:extLst>
            </p:cNvPr>
            <p:cNvSpPr/>
            <p:nvPr/>
          </p:nvSpPr>
          <p:spPr>
            <a:xfrm>
              <a:off x="2541438" y="3859564"/>
              <a:ext cx="58722" cy="1049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F04DC821-5403-4FF6-B0DA-1C79EC1493FE}"/>
                </a:ext>
              </a:extLst>
            </p:cNvPr>
            <p:cNvSpPr/>
            <p:nvPr/>
          </p:nvSpPr>
          <p:spPr>
            <a:xfrm>
              <a:off x="3021582" y="3859564"/>
              <a:ext cx="58722" cy="1049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3D4BEEEE-4729-491E-B359-1F423517BD82}"/>
                </a:ext>
              </a:extLst>
            </p:cNvPr>
            <p:cNvSpPr/>
            <p:nvPr/>
          </p:nvSpPr>
          <p:spPr>
            <a:xfrm>
              <a:off x="1116152" y="3231694"/>
              <a:ext cx="58722" cy="1049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EE12372C-96A9-4158-83E7-7AC688690D3A}"/>
                </a:ext>
              </a:extLst>
            </p:cNvPr>
            <p:cNvCxnSpPr>
              <a:cxnSpLocks/>
            </p:cNvCxnSpPr>
            <p:nvPr/>
          </p:nvCxnSpPr>
          <p:spPr>
            <a:xfrm flipV="1">
              <a:off x="1946247" y="3939754"/>
              <a:ext cx="0" cy="152810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8" name="Straight Connector 47">
              <a:extLst>
                <a:ext uri="{FF2B5EF4-FFF2-40B4-BE49-F238E27FC236}">
                  <a16:creationId xmlns:a16="http://schemas.microsoft.com/office/drawing/2014/main" id="{965E90F2-E41F-4655-BAC9-B68206940775}"/>
                </a:ext>
              </a:extLst>
            </p:cNvPr>
            <p:cNvCxnSpPr>
              <a:cxnSpLocks/>
            </p:cNvCxnSpPr>
            <p:nvPr/>
          </p:nvCxnSpPr>
          <p:spPr>
            <a:xfrm flipV="1">
              <a:off x="2427790" y="3900029"/>
              <a:ext cx="0" cy="152810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9" name="Straight Connector 48">
              <a:extLst>
                <a:ext uri="{FF2B5EF4-FFF2-40B4-BE49-F238E27FC236}">
                  <a16:creationId xmlns:a16="http://schemas.microsoft.com/office/drawing/2014/main" id="{D7930D24-7221-4C8F-864A-885ADDEA024F}"/>
                </a:ext>
              </a:extLst>
            </p:cNvPr>
            <p:cNvCxnSpPr>
              <a:cxnSpLocks/>
            </p:cNvCxnSpPr>
            <p:nvPr/>
          </p:nvCxnSpPr>
          <p:spPr>
            <a:xfrm flipV="1">
              <a:off x="2561587" y="3959147"/>
              <a:ext cx="0" cy="152810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0" name="Straight Connector 49">
              <a:extLst>
                <a:ext uri="{FF2B5EF4-FFF2-40B4-BE49-F238E27FC236}">
                  <a16:creationId xmlns:a16="http://schemas.microsoft.com/office/drawing/2014/main" id="{A16DC5B9-CF8F-4F21-8019-974AF84F6B04}"/>
                </a:ext>
              </a:extLst>
            </p:cNvPr>
            <p:cNvCxnSpPr>
              <a:cxnSpLocks/>
            </p:cNvCxnSpPr>
            <p:nvPr/>
          </p:nvCxnSpPr>
          <p:spPr>
            <a:xfrm flipV="1">
              <a:off x="3043130" y="3919422"/>
              <a:ext cx="0" cy="152810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8" name="Straight Connector 57">
              <a:extLst>
                <a:ext uri="{FF2B5EF4-FFF2-40B4-BE49-F238E27FC236}">
                  <a16:creationId xmlns:a16="http://schemas.microsoft.com/office/drawing/2014/main" id="{CED7C25D-6ABB-4A0E-AC30-9C9540285CF8}"/>
                </a:ext>
              </a:extLst>
            </p:cNvPr>
            <p:cNvCxnSpPr/>
            <p:nvPr/>
          </p:nvCxnSpPr>
          <p:spPr>
            <a:xfrm flipH="1">
              <a:off x="1166070" y="5167618"/>
              <a:ext cx="771787"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9" name="Straight Connector 58">
              <a:extLst>
                <a:ext uri="{FF2B5EF4-FFF2-40B4-BE49-F238E27FC236}">
                  <a16:creationId xmlns:a16="http://schemas.microsoft.com/office/drawing/2014/main" id="{1A36B968-0278-471D-AA2C-BB8257641F07}"/>
                </a:ext>
              </a:extLst>
            </p:cNvPr>
            <p:cNvCxnSpPr>
              <a:cxnSpLocks/>
            </p:cNvCxnSpPr>
            <p:nvPr/>
          </p:nvCxnSpPr>
          <p:spPr>
            <a:xfrm flipH="1">
              <a:off x="1166485" y="4464341"/>
              <a:ext cx="1284500"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1" name="Straight Connector 60">
              <a:extLst>
                <a:ext uri="{FF2B5EF4-FFF2-40B4-BE49-F238E27FC236}">
                  <a16:creationId xmlns:a16="http://schemas.microsoft.com/office/drawing/2014/main" id="{03656B7D-C7B0-4D1F-8A8B-A2C9C1FC6705}"/>
                </a:ext>
              </a:extLst>
            </p:cNvPr>
            <p:cNvCxnSpPr>
              <a:cxnSpLocks/>
            </p:cNvCxnSpPr>
            <p:nvPr/>
          </p:nvCxnSpPr>
          <p:spPr>
            <a:xfrm flipH="1">
              <a:off x="1145513" y="4381849"/>
              <a:ext cx="1417817"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3" name="Straight Connector 62">
              <a:extLst>
                <a:ext uri="{FF2B5EF4-FFF2-40B4-BE49-F238E27FC236}">
                  <a16:creationId xmlns:a16="http://schemas.microsoft.com/office/drawing/2014/main" id="{C3B334FC-8852-4DEF-ADE7-C429AA377A1B}"/>
                </a:ext>
              </a:extLst>
            </p:cNvPr>
            <p:cNvCxnSpPr>
              <a:cxnSpLocks/>
            </p:cNvCxnSpPr>
            <p:nvPr/>
          </p:nvCxnSpPr>
          <p:spPr>
            <a:xfrm flipH="1">
              <a:off x="1155562" y="4198689"/>
              <a:ext cx="1866021"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grpSp>
        <p:nvGrpSpPr>
          <p:cNvPr id="81" name="Group 80">
            <a:extLst>
              <a:ext uri="{FF2B5EF4-FFF2-40B4-BE49-F238E27FC236}">
                <a16:creationId xmlns:a16="http://schemas.microsoft.com/office/drawing/2014/main" id="{EA53344F-9373-43A8-A396-AD7CC73CCF93}"/>
              </a:ext>
            </a:extLst>
          </p:cNvPr>
          <p:cNvGrpSpPr/>
          <p:nvPr/>
        </p:nvGrpSpPr>
        <p:grpSpPr>
          <a:xfrm>
            <a:off x="6243567" y="3311884"/>
            <a:ext cx="3762346" cy="2443510"/>
            <a:chOff x="6243567" y="3311884"/>
            <a:chExt cx="3762346" cy="2443510"/>
          </a:xfrm>
        </p:grpSpPr>
        <p:cxnSp>
          <p:nvCxnSpPr>
            <p:cNvPr id="15" name="Straight Arrow Connector 14">
              <a:extLst>
                <a:ext uri="{FF2B5EF4-FFF2-40B4-BE49-F238E27FC236}">
                  <a16:creationId xmlns:a16="http://schemas.microsoft.com/office/drawing/2014/main" id="{DBB14D43-ADD1-4DE0-A335-0552079606F5}"/>
                </a:ext>
              </a:extLst>
            </p:cNvPr>
            <p:cNvCxnSpPr/>
            <p:nvPr/>
          </p:nvCxnSpPr>
          <p:spPr>
            <a:xfrm>
              <a:off x="6267927" y="5755394"/>
              <a:ext cx="373798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A9FB307F-FC29-4034-898E-8EE829106D2D}"/>
                </a:ext>
              </a:extLst>
            </p:cNvPr>
            <p:cNvCxnSpPr>
              <a:cxnSpLocks/>
            </p:cNvCxnSpPr>
            <p:nvPr/>
          </p:nvCxnSpPr>
          <p:spPr>
            <a:xfrm flipV="1">
              <a:off x="6277976" y="3471081"/>
              <a:ext cx="0" cy="228431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Connector 16">
              <a:extLst>
                <a:ext uri="{FF2B5EF4-FFF2-40B4-BE49-F238E27FC236}">
                  <a16:creationId xmlns:a16="http://schemas.microsoft.com/office/drawing/2014/main" id="{1577F13E-730C-475D-87A7-B13F51DA25B8}"/>
                </a:ext>
              </a:extLst>
            </p:cNvPr>
            <p:cNvCxnSpPr/>
            <p:nvPr/>
          </p:nvCxnSpPr>
          <p:spPr>
            <a:xfrm>
              <a:off x="6267927" y="5520341"/>
              <a:ext cx="3617406" cy="0"/>
            </a:xfrm>
            <a:prstGeom prst="line">
              <a:avLst/>
            </a:prstGeom>
            <a:ln>
              <a:prstDash val="lgDashDot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38907A1-E185-485E-AB72-D3D317305B10}"/>
                </a:ext>
              </a:extLst>
            </p:cNvPr>
            <p:cNvCxnSpPr/>
            <p:nvPr/>
          </p:nvCxnSpPr>
          <p:spPr>
            <a:xfrm>
              <a:off x="6269605" y="3964520"/>
              <a:ext cx="3617406" cy="0"/>
            </a:xfrm>
            <a:prstGeom prst="line">
              <a:avLst/>
            </a:prstGeom>
            <a:ln>
              <a:prstDash val="lgDashDotDot"/>
            </a:ln>
          </p:spPr>
          <p:style>
            <a:lnRef idx="1">
              <a:schemeClr val="accent1"/>
            </a:lnRef>
            <a:fillRef idx="0">
              <a:schemeClr val="accent1"/>
            </a:fillRef>
            <a:effectRef idx="0">
              <a:schemeClr val="accent1"/>
            </a:effectRef>
            <a:fontRef idx="minor">
              <a:schemeClr val="tx1"/>
            </a:fontRef>
          </p:style>
        </p:cxnSp>
        <p:cxnSp>
          <p:nvCxnSpPr>
            <p:cNvPr id="25" name="Connector: Curved 24">
              <a:extLst>
                <a:ext uri="{FF2B5EF4-FFF2-40B4-BE49-F238E27FC236}">
                  <a16:creationId xmlns:a16="http://schemas.microsoft.com/office/drawing/2014/main" id="{03FC5534-F0B0-4DF4-AD1C-6A64FC33F58C}"/>
                </a:ext>
              </a:extLst>
            </p:cNvPr>
            <p:cNvCxnSpPr>
              <a:cxnSpLocks/>
            </p:cNvCxnSpPr>
            <p:nvPr/>
          </p:nvCxnSpPr>
          <p:spPr>
            <a:xfrm rot="10800000" flipV="1">
              <a:off x="6542050" y="4069482"/>
              <a:ext cx="3199790" cy="1345898"/>
            </a:xfrm>
            <a:prstGeom prst="curvedConnector3">
              <a:avLst>
                <a:gd name="adj1" fmla="val 64682"/>
              </a:avLst>
            </a:prstGeom>
          </p:spPr>
          <p:style>
            <a:lnRef idx="3">
              <a:schemeClr val="dk1"/>
            </a:lnRef>
            <a:fillRef idx="0">
              <a:schemeClr val="dk1"/>
            </a:fillRef>
            <a:effectRef idx="2">
              <a:schemeClr val="dk1"/>
            </a:effectRef>
            <a:fontRef idx="minor">
              <a:schemeClr val="tx1"/>
            </a:fontRef>
          </p:style>
        </p:cxnSp>
        <p:sp>
          <p:nvSpPr>
            <p:cNvPr id="35" name="Oval 34">
              <a:extLst>
                <a:ext uri="{FF2B5EF4-FFF2-40B4-BE49-F238E27FC236}">
                  <a16:creationId xmlns:a16="http://schemas.microsoft.com/office/drawing/2014/main" id="{857F374A-8335-4A5D-8B16-0C6C001ABC68}"/>
                </a:ext>
              </a:extLst>
            </p:cNvPr>
            <p:cNvSpPr/>
            <p:nvPr/>
          </p:nvSpPr>
          <p:spPr>
            <a:xfrm>
              <a:off x="7048495" y="5495571"/>
              <a:ext cx="58722" cy="104956"/>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D5A0EACF-E6EA-4E31-9AE6-73DF38637814}"/>
                </a:ext>
              </a:extLst>
            </p:cNvPr>
            <p:cNvSpPr/>
            <p:nvPr/>
          </p:nvSpPr>
          <p:spPr>
            <a:xfrm>
              <a:off x="7528639" y="5495571"/>
              <a:ext cx="58722" cy="104956"/>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C2CF4729-E8AC-46F8-BE52-C10E96BD6147}"/>
                </a:ext>
              </a:extLst>
            </p:cNvPr>
            <p:cNvSpPr/>
            <p:nvPr/>
          </p:nvSpPr>
          <p:spPr>
            <a:xfrm>
              <a:off x="7668853" y="3939754"/>
              <a:ext cx="58722" cy="1049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DB2AA334-73E4-4691-B2D2-9012BA0D5B94}"/>
                </a:ext>
              </a:extLst>
            </p:cNvPr>
            <p:cNvSpPr/>
            <p:nvPr/>
          </p:nvSpPr>
          <p:spPr>
            <a:xfrm>
              <a:off x="8148997" y="3939754"/>
              <a:ext cx="58722" cy="1049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18EB5D94-4BFE-473E-B000-FB33EB211F28}"/>
                </a:ext>
              </a:extLst>
            </p:cNvPr>
            <p:cNvSpPr/>
            <p:nvPr/>
          </p:nvSpPr>
          <p:spPr>
            <a:xfrm>
              <a:off x="6243567" y="3311884"/>
              <a:ext cx="58722" cy="1049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Straight Connector 50">
              <a:extLst>
                <a:ext uri="{FF2B5EF4-FFF2-40B4-BE49-F238E27FC236}">
                  <a16:creationId xmlns:a16="http://schemas.microsoft.com/office/drawing/2014/main" id="{E3798114-DD13-42B9-A7E8-59C1681C69DF}"/>
                </a:ext>
              </a:extLst>
            </p:cNvPr>
            <p:cNvCxnSpPr>
              <a:cxnSpLocks/>
            </p:cNvCxnSpPr>
            <p:nvPr/>
          </p:nvCxnSpPr>
          <p:spPr>
            <a:xfrm flipV="1">
              <a:off x="7076605" y="3996187"/>
              <a:ext cx="0" cy="152810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2" name="Straight Connector 51">
              <a:extLst>
                <a:ext uri="{FF2B5EF4-FFF2-40B4-BE49-F238E27FC236}">
                  <a16:creationId xmlns:a16="http://schemas.microsoft.com/office/drawing/2014/main" id="{6AB0E450-B544-40F7-B9D4-0EC94125F9EB}"/>
                </a:ext>
              </a:extLst>
            </p:cNvPr>
            <p:cNvCxnSpPr>
              <a:cxnSpLocks/>
            </p:cNvCxnSpPr>
            <p:nvPr/>
          </p:nvCxnSpPr>
          <p:spPr>
            <a:xfrm flipV="1">
              <a:off x="7558148" y="3956462"/>
              <a:ext cx="0" cy="152810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3" name="Straight Connector 52">
              <a:extLst>
                <a:ext uri="{FF2B5EF4-FFF2-40B4-BE49-F238E27FC236}">
                  <a16:creationId xmlns:a16="http://schemas.microsoft.com/office/drawing/2014/main" id="{EFB6E5EE-00DC-477F-93D7-F7B939B72020}"/>
                </a:ext>
              </a:extLst>
            </p:cNvPr>
            <p:cNvCxnSpPr>
              <a:cxnSpLocks/>
            </p:cNvCxnSpPr>
            <p:nvPr/>
          </p:nvCxnSpPr>
          <p:spPr>
            <a:xfrm flipV="1">
              <a:off x="7691945" y="4015580"/>
              <a:ext cx="0" cy="152810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4" name="Straight Connector 53">
              <a:extLst>
                <a:ext uri="{FF2B5EF4-FFF2-40B4-BE49-F238E27FC236}">
                  <a16:creationId xmlns:a16="http://schemas.microsoft.com/office/drawing/2014/main" id="{AFD63213-EDF5-431C-9199-43557C4E8698}"/>
                </a:ext>
              </a:extLst>
            </p:cNvPr>
            <p:cNvCxnSpPr>
              <a:cxnSpLocks/>
            </p:cNvCxnSpPr>
            <p:nvPr/>
          </p:nvCxnSpPr>
          <p:spPr>
            <a:xfrm flipV="1">
              <a:off x="8173488" y="3975855"/>
              <a:ext cx="0" cy="152810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5" name="Straight Connector 64">
              <a:extLst>
                <a:ext uri="{FF2B5EF4-FFF2-40B4-BE49-F238E27FC236}">
                  <a16:creationId xmlns:a16="http://schemas.microsoft.com/office/drawing/2014/main" id="{A470A12C-7E70-48C6-8C5D-3FB33747679D}"/>
                </a:ext>
              </a:extLst>
            </p:cNvPr>
            <p:cNvCxnSpPr/>
            <p:nvPr/>
          </p:nvCxnSpPr>
          <p:spPr>
            <a:xfrm flipH="1">
              <a:off x="6326364" y="5314425"/>
              <a:ext cx="771787"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6" name="Straight Connector 65">
              <a:extLst>
                <a:ext uri="{FF2B5EF4-FFF2-40B4-BE49-F238E27FC236}">
                  <a16:creationId xmlns:a16="http://schemas.microsoft.com/office/drawing/2014/main" id="{6D8A1BC3-906D-40CB-A7FC-DAADF41BA6CE}"/>
                </a:ext>
              </a:extLst>
            </p:cNvPr>
            <p:cNvCxnSpPr>
              <a:cxnSpLocks/>
            </p:cNvCxnSpPr>
            <p:nvPr/>
          </p:nvCxnSpPr>
          <p:spPr>
            <a:xfrm flipH="1">
              <a:off x="6267927" y="4988653"/>
              <a:ext cx="1294549"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7" name="Straight Connector 66">
              <a:extLst>
                <a:ext uri="{FF2B5EF4-FFF2-40B4-BE49-F238E27FC236}">
                  <a16:creationId xmlns:a16="http://schemas.microsoft.com/office/drawing/2014/main" id="{FE121938-2744-4E97-883D-EC6824F9033D}"/>
                </a:ext>
              </a:extLst>
            </p:cNvPr>
            <p:cNvCxnSpPr>
              <a:cxnSpLocks/>
            </p:cNvCxnSpPr>
            <p:nvPr/>
          </p:nvCxnSpPr>
          <p:spPr>
            <a:xfrm flipH="1">
              <a:off x="6267927" y="4654491"/>
              <a:ext cx="1417818"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8" name="Straight Connector 67">
              <a:extLst>
                <a:ext uri="{FF2B5EF4-FFF2-40B4-BE49-F238E27FC236}">
                  <a16:creationId xmlns:a16="http://schemas.microsoft.com/office/drawing/2014/main" id="{982D9D55-F37D-45E3-9165-ECF9F6A172F9}"/>
                </a:ext>
              </a:extLst>
            </p:cNvPr>
            <p:cNvCxnSpPr>
              <a:cxnSpLocks/>
            </p:cNvCxnSpPr>
            <p:nvPr/>
          </p:nvCxnSpPr>
          <p:spPr>
            <a:xfrm flipH="1">
              <a:off x="6267927" y="4345496"/>
              <a:ext cx="1913951"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D9D03B75-7FCD-444E-B89F-7254B7FB20EA}"/>
                  </a:ext>
                </a:extLst>
              </p:cNvPr>
              <p:cNvSpPr txBox="1"/>
              <p:nvPr/>
            </p:nvSpPr>
            <p:spPr>
              <a:xfrm>
                <a:off x="1087366" y="5905049"/>
                <a:ext cx="3927154"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𝐿</m:t>
                      </m:r>
                      <m:r>
                        <a:rPr lang="en-US" sz="1400" b="0" i="1" smtClean="0">
                          <a:latin typeface="Cambria Math" panose="02040503050406030204" pitchFamily="18" charset="0"/>
                        </a:rPr>
                        <m:t>=0.9∗0.8 ∗</m:t>
                      </m:r>
                      <m:d>
                        <m:dPr>
                          <m:ctrlPr>
                            <a:rPr lang="en-US" sz="1400" b="0" i="1" smtClean="0">
                              <a:latin typeface="Cambria Math" panose="02040503050406030204" pitchFamily="18" charset="0"/>
                            </a:rPr>
                          </m:ctrlPr>
                        </m:dPr>
                        <m:e>
                          <m:r>
                            <a:rPr lang="en-US" sz="1400" b="0" i="1" smtClean="0">
                              <a:latin typeface="Cambria Math" panose="02040503050406030204" pitchFamily="18" charset="0"/>
                            </a:rPr>
                            <m:t>1−0.75</m:t>
                          </m:r>
                        </m:e>
                      </m:d>
                      <m:r>
                        <a:rPr lang="en-US" sz="1400" b="0" i="1" smtClean="0">
                          <a:latin typeface="Cambria Math" panose="02040503050406030204" pitchFamily="18" charset="0"/>
                        </a:rPr>
                        <m:t>∗</m:t>
                      </m:r>
                      <m:d>
                        <m:dPr>
                          <m:ctrlPr>
                            <a:rPr lang="en-US" sz="1400" b="0" i="1" smtClean="0">
                              <a:latin typeface="Cambria Math" panose="02040503050406030204" pitchFamily="18" charset="0"/>
                            </a:rPr>
                          </m:ctrlPr>
                        </m:dPr>
                        <m:e>
                          <m:r>
                            <a:rPr lang="en-US" sz="1400" b="0" i="1" smtClean="0">
                              <a:latin typeface="Cambria Math" panose="02040503050406030204" pitchFamily="18" charset="0"/>
                            </a:rPr>
                            <m:t>1−0.2</m:t>
                          </m:r>
                        </m:e>
                      </m:d>
                      <m:r>
                        <a:rPr lang="en-US" sz="1400" b="0" i="1" smtClean="0">
                          <a:latin typeface="Cambria Math" panose="02040503050406030204" pitchFamily="18" charset="0"/>
                        </a:rPr>
                        <m:t>=0.144</m:t>
                      </m:r>
                    </m:oMath>
                  </m:oMathPara>
                </a14:m>
                <a:endParaRPr lang="en-US" sz="1400" dirty="0"/>
              </a:p>
            </p:txBody>
          </p:sp>
        </mc:Choice>
        <mc:Fallback xmlns="">
          <p:sp>
            <p:nvSpPr>
              <p:cNvPr id="72" name="TextBox 71">
                <a:extLst>
                  <a:ext uri="{FF2B5EF4-FFF2-40B4-BE49-F238E27FC236}">
                    <a16:creationId xmlns:a16="http://schemas.microsoft.com/office/drawing/2014/main" id="{D9D03B75-7FCD-444E-B89F-7254B7FB20EA}"/>
                  </a:ext>
                </a:extLst>
              </p:cNvPr>
              <p:cNvSpPr txBox="1">
                <a:spLocks noRot="1" noChangeAspect="1" noMove="1" noResize="1" noEditPoints="1" noAdjustHandles="1" noChangeArrowheads="1" noChangeShapeType="1" noTextEdit="1"/>
              </p:cNvSpPr>
              <p:nvPr/>
            </p:nvSpPr>
            <p:spPr>
              <a:xfrm>
                <a:off x="1087366" y="5905049"/>
                <a:ext cx="3927154" cy="307777"/>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3" name="TextBox 72">
                <a:extLst>
                  <a:ext uri="{FF2B5EF4-FFF2-40B4-BE49-F238E27FC236}">
                    <a16:creationId xmlns:a16="http://schemas.microsoft.com/office/drawing/2014/main" id="{01891E80-3BA5-40E6-B759-763D572212D8}"/>
                  </a:ext>
                </a:extLst>
              </p:cNvPr>
              <p:cNvSpPr txBox="1"/>
              <p:nvPr/>
            </p:nvSpPr>
            <p:spPr>
              <a:xfrm>
                <a:off x="6267927" y="5961309"/>
                <a:ext cx="3927154"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𝐿</m:t>
                      </m:r>
                      <m:r>
                        <a:rPr lang="en-US" sz="1400" b="0" i="1" smtClean="0">
                          <a:latin typeface="Cambria Math" panose="02040503050406030204" pitchFamily="18" charset="0"/>
                        </a:rPr>
                        <m:t>=0.85∗0.6 ∗</m:t>
                      </m:r>
                      <m:d>
                        <m:dPr>
                          <m:ctrlPr>
                            <a:rPr lang="en-US" sz="1400" b="0" i="1" smtClean="0">
                              <a:latin typeface="Cambria Math" panose="02040503050406030204" pitchFamily="18" charset="0"/>
                            </a:rPr>
                          </m:ctrlPr>
                        </m:dPr>
                        <m:e>
                          <m:r>
                            <a:rPr lang="en-US" sz="1400" b="0" i="1" smtClean="0">
                              <a:latin typeface="Cambria Math" panose="02040503050406030204" pitchFamily="18" charset="0"/>
                            </a:rPr>
                            <m:t>1−0.4</m:t>
                          </m:r>
                        </m:e>
                      </m:d>
                      <m:r>
                        <a:rPr lang="en-US" sz="1400" b="0" i="1" smtClean="0">
                          <a:latin typeface="Cambria Math" panose="02040503050406030204" pitchFamily="18" charset="0"/>
                        </a:rPr>
                        <m:t>∗</m:t>
                      </m:r>
                      <m:d>
                        <m:dPr>
                          <m:ctrlPr>
                            <a:rPr lang="en-US" sz="1400" b="0" i="1" smtClean="0">
                              <a:latin typeface="Cambria Math" panose="02040503050406030204" pitchFamily="18" charset="0"/>
                            </a:rPr>
                          </m:ctrlPr>
                        </m:dPr>
                        <m:e>
                          <m:r>
                            <a:rPr lang="en-US" sz="1400" b="0" i="1" smtClean="0">
                              <a:latin typeface="Cambria Math" panose="02040503050406030204" pitchFamily="18" charset="0"/>
                            </a:rPr>
                            <m:t>1−0.2</m:t>
                          </m:r>
                        </m:e>
                      </m:d>
                      <m:r>
                        <a:rPr lang="en-US" sz="1400" b="0" i="1" smtClean="0">
                          <a:latin typeface="Cambria Math" panose="02040503050406030204" pitchFamily="18" charset="0"/>
                        </a:rPr>
                        <m:t>=0.244</m:t>
                      </m:r>
                    </m:oMath>
                  </m:oMathPara>
                </a14:m>
                <a:endParaRPr lang="en-US" sz="1400" dirty="0"/>
              </a:p>
            </p:txBody>
          </p:sp>
        </mc:Choice>
        <mc:Fallback xmlns="">
          <p:sp>
            <p:nvSpPr>
              <p:cNvPr id="73" name="TextBox 72">
                <a:extLst>
                  <a:ext uri="{FF2B5EF4-FFF2-40B4-BE49-F238E27FC236}">
                    <a16:creationId xmlns:a16="http://schemas.microsoft.com/office/drawing/2014/main" id="{01891E80-3BA5-40E6-B759-763D572212D8}"/>
                  </a:ext>
                </a:extLst>
              </p:cNvPr>
              <p:cNvSpPr txBox="1">
                <a:spLocks noRot="1" noChangeAspect="1" noMove="1" noResize="1" noEditPoints="1" noAdjustHandles="1" noChangeArrowheads="1" noChangeShapeType="1" noTextEdit="1"/>
              </p:cNvSpPr>
              <p:nvPr/>
            </p:nvSpPr>
            <p:spPr>
              <a:xfrm>
                <a:off x="6267927" y="5961309"/>
                <a:ext cx="3927154" cy="307777"/>
              </a:xfrm>
              <a:prstGeom prst="rect">
                <a:avLst/>
              </a:prstGeom>
              <a:blipFill>
                <a:blip r:embed="rId7"/>
                <a:stretch>
                  <a:fillRect/>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925017132"/>
      </p:ext>
    </p:extLst>
  </p:cSld>
  <p:clrMapOvr>
    <a:masterClrMapping/>
  </p:clrMapOvr>
  <mc:AlternateContent xmlns:mc="http://schemas.openxmlformats.org/markup-compatibility/2006" xmlns:p14="http://schemas.microsoft.com/office/powerpoint/2010/main">
    <mc:Choice Requires="p14">
      <p:transition spd="slow" p14:dur="2000" advTm="615338"/>
    </mc:Choice>
    <mc:Fallback xmlns="">
      <p:transition spd="slow" advTm="61533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34383" y="295985"/>
            <a:ext cx="7638498" cy="461666"/>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Times New Roman" panose="02020603050405020304" pitchFamily="18" charset="0"/>
                <a:cs typeface="Times New Roman" panose="02020603050405020304" pitchFamily="18" charset="0"/>
              </a:rPr>
              <a:t>Logistic Regression (Maximum Likelihood)</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C3CAD74C-4234-4299-B770-4C76FEA7099B}"/>
              </a:ext>
            </a:extLst>
          </p:cNvPr>
          <p:cNvSpPr txBox="1"/>
          <p:nvPr/>
        </p:nvSpPr>
        <p:spPr>
          <a:xfrm>
            <a:off x="689449" y="1202317"/>
            <a:ext cx="10813102" cy="923330"/>
          </a:xfrm>
          <a:prstGeom prst="rect">
            <a:avLst/>
          </a:prstGeom>
          <a:noFill/>
        </p:spPr>
        <p:txBody>
          <a:bodyPr wrap="square" rtlCol="0">
            <a:spAutoFit/>
          </a:bodyPr>
          <a:lstStyle/>
          <a:p>
            <a:pPr marL="457200" indent="-4572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MLE </a:t>
            </a:r>
            <a:r>
              <a:rPr lang="en-US" sz="2200">
                <a:latin typeface="Times New Roman" panose="02020603050405020304" pitchFamily="18" charset="0"/>
                <a:cs typeface="Times New Roman" panose="02020603050405020304" pitchFamily="18" charset="0"/>
              </a:rPr>
              <a:t>in action!</a:t>
            </a:r>
            <a:endParaRPr lang="en-US" sz="2200" dirty="0">
              <a:latin typeface="Times New Roman" panose="02020603050405020304" pitchFamily="18" charset="0"/>
              <a:cs typeface="Times New Roman" panose="02020603050405020304" pitchFamily="18" charset="0"/>
            </a:endParaRPr>
          </a:p>
          <a:p>
            <a:pPr marL="457200" indent="-457200">
              <a:spcBef>
                <a:spcPts val="600"/>
              </a:spcBef>
              <a:spcAft>
                <a:spcPts val="600"/>
              </a:spcAft>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B1C24C6F-B6DA-47BE-86C1-51B5CBFEF449}"/>
                  </a:ext>
                </a:extLst>
              </p:cNvPr>
              <p:cNvSpPr txBox="1"/>
              <p:nvPr/>
            </p:nvSpPr>
            <p:spPr>
              <a:xfrm>
                <a:off x="5048986" y="3372243"/>
                <a:ext cx="6314740" cy="98854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b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𝐿</m:t>
                          </m:r>
                        </m:e>
                        <m:sub>
                          <m:r>
                            <a:rPr lang="en-US" sz="2400" b="0" i="1" smtClean="0">
                              <a:solidFill>
                                <a:schemeClr val="accent1">
                                  <a:lumMod val="75000"/>
                                </a:schemeClr>
                              </a:solidFill>
                              <a:latin typeface="Cambria Math" panose="02040503050406030204" pitchFamily="18" charset="0"/>
                              <a:cs typeface="Times New Roman" panose="02020603050405020304" pitchFamily="18" charset="0"/>
                            </a:rPr>
                            <m:t>𝑤</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𝑏</m:t>
                          </m:r>
                        </m:sub>
                      </m:sSub>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nary>
                        <m:naryPr>
                          <m:chr m:val="∏"/>
                          <m:supHide m:val="on"/>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naryPr>
                        <m:sub>
                          <m:r>
                            <a:rPr lang="en-US" sz="2400" b="0" i="1" smtClean="0">
                              <a:solidFill>
                                <a:srgbClr val="C00000"/>
                              </a:solidFill>
                              <a:latin typeface="Cambria Math" panose="02040503050406030204" pitchFamily="18" charset="0"/>
                              <a:cs typeface="Times New Roman" panose="02020603050405020304" pitchFamily="18" charset="0"/>
                            </a:rPr>
                            <m:t>𝑖</m:t>
                          </m:r>
                        </m:sub>
                        <m:sup/>
                        <m:e>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   </m:t>
                              </m:r>
                              <m:r>
                                <a:rPr lang="en-US" sz="2400" i="1">
                                  <a:solidFill>
                                    <a:schemeClr val="accent1">
                                      <a:lumMod val="75000"/>
                                    </a:schemeClr>
                                  </a:solidFill>
                                  <a:latin typeface="Cambria Math" panose="02040503050406030204" pitchFamily="18" charset="0"/>
                                  <a:cs typeface="Times New Roman" panose="02020603050405020304" pitchFamily="18" charset="0"/>
                                </a:rPr>
                                <m:t>𝑓</m:t>
                              </m:r>
                            </m:e>
                            <m:sub>
                              <m:r>
                                <a:rPr lang="en-US" sz="2400" i="1">
                                  <a:solidFill>
                                    <a:schemeClr val="accent1">
                                      <a:lumMod val="75000"/>
                                    </a:schemeClr>
                                  </a:solidFill>
                                  <a:latin typeface="Cambria Math" panose="02040503050406030204" pitchFamily="18" charset="0"/>
                                  <a:cs typeface="Times New Roman" panose="02020603050405020304" pitchFamily="18" charset="0"/>
                                </a:rPr>
                                <m:t>𝑤</m:t>
                              </m:r>
                              <m:r>
                                <a:rPr lang="en-US" sz="2400" i="1">
                                  <a:solidFill>
                                    <a:schemeClr val="accent1">
                                      <a:lumMod val="75000"/>
                                    </a:schemeClr>
                                  </a:solidFill>
                                  <a:latin typeface="Cambria Math" panose="02040503050406030204" pitchFamily="18" charset="0"/>
                                  <a:cs typeface="Times New Roman" panose="02020603050405020304" pitchFamily="18" charset="0"/>
                                </a:rPr>
                                <m:t>,</m:t>
                              </m:r>
                              <m:r>
                                <a:rPr lang="en-US" sz="2400" i="1">
                                  <a:solidFill>
                                    <a:schemeClr val="accent1">
                                      <a:lumMod val="75000"/>
                                    </a:schemeClr>
                                  </a:solidFill>
                                  <a:latin typeface="Cambria Math" panose="02040503050406030204" pitchFamily="18" charset="0"/>
                                  <a:cs typeface="Times New Roman" panose="02020603050405020304" pitchFamily="18" charset="0"/>
                                </a:rPr>
                                <m:t>𝑏</m:t>
                              </m:r>
                            </m:sub>
                          </m:sSub>
                          <m:sSup>
                            <m:sSup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pPr>
                            <m:e>
                              <m:d>
                                <m:dPr>
                                  <m:ctrlPr>
                                    <a:rPr lang="en-US" sz="2400" i="1">
                                      <a:solidFill>
                                        <a:schemeClr val="accent1">
                                          <a:lumMod val="75000"/>
                                        </a:schemeClr>
                                      </a:solidFill>
                                      <a:latin typeface="Cambria Math" panose="02040503050406030204" pitchFamily="18" charset="0"/>
                                      <a:cs typeface="Times New Roman" panose="02020603050405020304" pitchFamily="18" charset="0"/>
                                    </a:rPr>
                                  </m:ctrlPr>
                                </m:dPr>
                                <m:e>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i="1">
                                          <a:solidFill>
                                            <a:schemeClr val="accent1">
                                              <a:lumMod val="75000"/>
                                            </a:schemeClr>
                                          </a:solidFill>
                                          <a:latin typeface="Cambria Math" panose="02040503050406030204" pitchFamily="18" charset="0"/>
                                          <a:cs typeface="Times New Roman" panose="02020603050405020304" pitchFamily="18" charset="0"/>
                                        </a:rPr>
                                        <m:t>𝑥</m:t>
                                      </m:r>
                                    </m:e>
                                    <m:sub>
                                      <m:r>
                                        <a:rPr lang="en-US" sz="2400" i="1">
                                          <a:solidFill>
                                            <a:schemeClr val="accent1">
                                              <a:lumMod val="75000"/>
                                            </a:schemeClr>
                                          </a:solidFill>
                                          <a:latin typeface="Cambria Math" panose="02040503050406030204" pitchFamily="18" charset="0"/>
                                          <a:cs typeface="Times New Roman" panose="02020603050405020304" pitchFamily="18" charset="0"/>
                                        </a:rPr>
                                        <m:t>𝑖</m:t>
                                      </m:r>
                                    </m:sub>
                                  </m:sSub>
                                </m:e>
                              </m:d>
                            </m:e>
                            <m:sup>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i="1">
                                      <a:solidFill>
                                        <a:schemeClr val="accent1">
                                          <a:lumMod val="75000"/>
                                        </a:schemeClr>
                                      </a:solidFill>
                                      <a:latin typeface="Cambria Math" panose="02040503050406030204" pitchFamily="18" charset="0"/>
                                      <a:cs typeface="Times New Roman" panose="02020603050405020304" pitchFamily="18" charset="0"/>
                                    </a:rPr>
                                    <m:t>𝑦</m:t>
                                  </m:r>
                                </m:e>
                                <m:sub>
                                  <m:r>
                                    <a:rPr lang="en-US" sz="2400" i="1">
                                      <a:solidFill>
                                        <a:schemeClr val="accent1">
                                          <a:lumMod val="75000"/>
                                        </a:schemeClr>
                                      </a:solidFill>
                                      <a:latin typeface="Cambria Math" panose="02040503050406030204" pitchFamily="18" charset="0"/>
                                      <a:cs typeface="Times New Roman" panose="02020603050405020304" pitchFamily="18" charset="0"/>
                                    </a:rPr>
                                    <m:t>𝑖</m:t>
                                  </m:r>
                                </m:sub>
                              </m:sSub>
                            </m:sup>
                          </m:sSup>
                          <m:sSup>
                            <m:sSup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pPr>
                            <m:e>
                              <m:d>
                                <m:dPr>
                                  <m:ctrlPr>
                                    <a:rPr lang="en-US" sz="2400" i="1">
                                      <a:solidFill>
                                        <a:schemeClr val="accent1">
                                          <a:lumMod val="75000"/>
                                        </a:schemeClr>
                                      </a:solidFill>
                                      <a:latin typeface="Cambria Math" panose="02040503050406030204" pitchFamily="18" charset="0"/>
                                      <a:cs typeface="Times New Roman" panose="02020603050405020304" pitchFamily="18" charset="0"/>
                                    </a:rPr>
                                  </m:ctrlPr>
                                </m:dPr>
                                <m:e>
                                  <m:r>
                                    <a:rPr lang="en-US" sz="2400">
                                      <a:solidFill>
                                        <a:schemeClr val="accent1">
                                          <a:lumMod val="75000"/>
                                        </a:schemeClr>
                                      </a:solidFill>
                                      <a:latin typeface="Cambria Math" panose="02040503050406030204" pitchFamily="18" charset="0"/>
                                      <a:cs typeface="Times New Roman" panose="02020603050405020304" pitchFamily="18" charset="0"/>
                                    </a:rPr>
                                    <m:t>1−</m:t>
                                  </m:r>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m:rPr>
                                          <m:sty m:val="p"/>
                                        </m:rPr>
                                        <a:rPr lang="en-US" sz="2400">
                                          <a:solidFill>
                                            <a:schemeClr val="accent1">
                                              <a:lumMod val="75000"/>
                                            </a:schemeClr>
                                          </a:solidFill>
                                          <a:latin typeface="Cambria Math" panose="02040503050406030204" pitchFamily="18" charset="0"/>
                                          <a:cs typeface="Times New Roman" panose="02020603050405020304" pitchFamily="18" charset="0"/>
                                        </a:rPr>
                                        <m:t>f</m:t>
                                      </m:r>
                                    </m:e>
                                    <m:sub>
                                      <m:r>
                                        <a:rPr lang="en-US" sz="2400" i="1">
                                          <a:solidFill>
                                            <a:schemeClr val="accent1">
                                              <a:lumMod val="75000"/>
                                            </a:schemeClr>
                                          </a:solidFill>
                                          <a:latin typeface="Cambria Math" panose="02040503050406030204" pitchFamily="18" charset="0"/>
                                          <a:cs typeface="Times New Roman" panose="02020603050405020304" pitchFamily="18" charset="0"/>
                                        </a:rPr>
                                        <m:t>𝑤</m:t>
                                      </m:r>
                                      <m:r>
                                        <a:rPr lang="en-US" sz="2400" i="1">
                                          <a:solidFill>
                                            <a:schemeClr val="accent1">
                                              <a:lumMod val="75000"/>
                                            </a:schemeClr>
                                          </a:solidFill>
                                          <a:latin typeface="Cambria Math" panose="02040503050406030204" pitchFamily="18" charset="0"/>
                                          <a:cs typeface="Times New Roman" panose="02020603050405020304" pitchFamily="18" charset="0"/>
                                        </a:rPr>
                                        <m:t>,</m:t>
                                      </m:r>
                                      <m:r>
                                        <a:rPr lang="en-US" sz="2400" i="1">
                                          <a:solidFill>
                                            <a:schemeClr val="accent1">
                                              <a:lumMod val="75000"/>
                                            </a:schemeClr>
                                          </a:solidFill>
                                          <a:latin typeface="Cambria Math" panose="02040503050406030204" pitchFamily="18" charset="0"/>
                                          <a:cs typeface="Times New Roman" panose="02020603050405020304" pitchFamily="18" charset="0"/>
                                        </a:rPr>
                                        <m:t>𝑏</m:t>
                                      </m:r>
                                    </m:sub>
                                  </m:sSub>
                                  <m:d>
                                    <m:dPr>
                                      <m:ctrlPr>
                                        <a:rPr lang="en-US" sz="2400" i="1">
                                          <a:solidFill>
                                            <a:schemeClr val="accent1">
                                              <a:lumMod val="75000"/>
                                            </a:schemeClr>
                                          </a:solidFill>
                                          <a:latin typeface="Cambria Math" panose="02040503050406030204" pitchFamily="18" charset="0"/>
                                          <a:cs typeface="Times New Roman" panose="02020603050405020304" pitchFamily="18" charset="0"/>
                                        </a:rPr>
                                      </m:ctrlPr>
                                    </m:dPr>
                                    <m:e>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i="1">
                                              <a:solidFill>
                                                <a:schemeClr val="accent1">
                                                  <a:lumMod val="75000"/>
                                                </a:schemeClr>
                                              </a:solidFill>
                                              <a:latin typeface="Cambria Math" panose="02040503050406030204" pitchFamily="18" charset="0"/>
                                              <a:cs typeface="Times New Roman" panose="02020603050405020304" pitchFamily="18" charset="0"/>
                                            </a:rPr>
                                            <m:t>𝑥</m:t>
                                          </m:r>
                                        </m:e>
                                        <m:sub>
                                          <m:r>
                                            <a:rPr lang="en-US" sz="2400" i="1">
                                              <a:solidFill>
                                                <a:schemeClr val="accent1">
                                                  <a:lumMod val="75000"/>
                                                </a:schemeClr>
                                              </a:solidFill>
                                              <a:latin typeface="Cambria Math" panose="02040503050406030204" pitchFamily="18" charset="0"/>
                                              <a:cs typeface="Times New Roman" panose="02020603050405020304" pitchFamily="18" charset="0"/>
                                            </a:rPr>
                                            <m:t>𝑖</m:t>
                                          </m:r>
                                        </m:sub>
                                      </m:sSub>
                                    </m:e>
                                  </m:d>
                                </m:e>
                              </m:d>
                            </m:e>
                            <m:sup>
                              <m:r>
                                <a:rPr lang="en-US" sz="2400" i="1">
                                  <a:solidFill>
                                    <a:schemeClr val="accent1">
                                      <a:lumMod val="75000"/>
                                    </a:schemeClr>
                                  </a:solidFill>
                                  <a:latin typeface="Cambria Math" panose="02040503050406030204" pitchFamily="18" charset="0"/>
                                  <a:cs typeface="Times New Roman" panose="02020603050405020304" pitchFamily="18" charset="0"/>
                                </a:rPr>
                                <m:t>1−</m:t>
                              </m:r>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i="1">
                                      <a:solidFill>
                                        <a:schemeClr val="accent1">
                                          <a:lumMod val="75000"/>
                                        </a:schemeClr>
                                      </a:solidFill>
                                      <a:latin typeface="Cambria Math" panose="02040503050406030204" pitchFamily="18" charset="0"/>
                                      <a:cs typeface="Times New Roman" panose="02020603050405020304" pitchFamily="18" charset="0"/>
                                    </a:rPr>
                                    <m:t>𝑦</m:t>
                                  </m:r>
                                </m:e>
                                <m:sub>
                                  <m:r>
                                    <a:rPr lang="en-US" sz="2400" i="1">
                                      <a:solidFill>
                                        <a:schemeClr val="accent1">
                                          <a:lumMod val="75000"/>
                                        </a:schemeClr>
                                      </a:solidFill>
                                      <a:latin typeface="Cambria Math" panose="02040503050406030204" pitchFamily="18" charset="0"/>
                                      <a:cs typeface="Times New Roman" panose="02020603050405020304" pitchFamily="18" charset="0"/>
                                    </a:rPr>
                                    <m:t>𝑖</m:t>
                                  </m:r>
                                </m:sub>
                              </m:sSub>
                            </m:sup>
                          </m:sSup>
                        </m:e>
                      </m:nary>
                    </m:oMath>
                  </m:oMathPara>
                </a14:m>
                <a:endParaRPr lang="en-US" sz="2400" dirty="0"/>
              </a:p>
            </p:txBody>
          </p:sp>
        </mc:Choice>
        <mc:Fallback xmlns="">
          <p:sp>
            <p:nvSpPr>
              <p:cNvPr id="8" name="TextBox 7">
                <a:extLst>
                  <a:ext uri="{FF2B5EF4-FFF2-40B4-BE49-F238E27FC236}">
                    <a16:creationId xmlns:a16="http://schemas.microsoft.com/office/drawing/2014/main" id="{B1C24C6F-B6DA-47BE-86C1-51B5CBFEF449}"/>
                  </a:ext>
                </a:extLst>
              </p:cNvPr>
              <p:cNvSpPr txBox="1">
                <a:spLocks noRot="1" noChangeAspect="1" noMove="1" noResize="1" noEditPoints="1" noAdjustHandles="1" noChangeArrowheads="1" noChangeShapeType="1" noTextEdit="1"/>
              </p:cNvSpPr>
              <p:nvPr/>
            </p:nvSpPr>
            <p:spPr>
              <a:xfrm>
                <a:off x="5048986" y="3372243"/>
                <a:ext cx="6314740" cy="988540"/>
              </a:xfrm>
              <a:prstGeom prst="rect">
                <a:avLst/>
              </a:prstGeom>
              <a:blipFill>
                <a:blip r:embed="rId6"/>
                <a:stretch>
                  <a:fillRect/>
                </a:stretch>
              </a:blipFill>
            </p:spPr>
            <p:txBody>
              <a:bodyPr/>
              <a:lstStyle/>
              <a:p>
                <a:r>
                  <a:rPr lang="en-US">
                    <a:noFill/>
                  </a:rPr>
                  <a:t> </a:t>
                </a:r>
              </a:p>
            </p:txBody>
          </p:sp>
        </mc:Fallback>
      </mc:AlternateContent>
      <p:pic>
        <p:nvPicPr>
          <p:cNvPr id="10" name="Picture 2" descr="Logistic Regression in Machine Learning using Python | Towards Data Science">
            <a:extLst>
              <a:ext uri="{FF2B5EF4-FFF2-40B4-BE49-F238E27FC236}">
                <a16:creationId xmlns:a16="http://schemas.microsoft.com/office/drawing/2014/main" id="{2515D263-E10C-4771-8FAA-55C61E0206ED}"/>
              </a:ext>
            </a:extLst>
          </p:cNvPr>
          <p:cNvPicPr>
            <a:picLocks noChangeAspect="1" noChangeArrowheads="1" noCrop="1"/>
          </p:cNvPicPr>
          <p:nvPr/>
        </p:nvPicPr>
        <p:blipFill>
          <a:blip r:embed="rId7">
            <a:extLst>
              <a:ext uri="{28A0092B-C50C-407E-A947-70E740481C1C}">
                <a14:useLocalDpi xmlns:a14="http://schemas.microsoft.com/office/drawing/2010/main" val="0"/>
              </a:ext>
            </a:extLst>
          </a:blip>
          <a:srcRect/>
          <a:stretch>
            <a:fillRect/>
          </a:stretch>
        </p:blipFill>
        <p:spPr bwMode="auto">
          <a:xfrm>
            <a:off x="689449" y="2227016"/>
            <a:ext cx="4765638" cy="2859383"/>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E9730873-552E-48B9-BB4F-A88AEA66D609}"/>
                  </a:ext>
                </a:extLst>
              </p:cNvPr>
              <p:cNvSpPr txBox="1"/>
              <p:nvPr/>
            </p:nvSpPr>
            <p:spPr>
              <a:xfrm>
                <a:off x="6096000" y="2133071"/>
                <a:ext cx="3621367" cy="615874"/>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b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𝑓</m:t>
                        </m:r>
                      </m:e>
                      <m:sub>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𝑤</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up>
                        </m:s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𝑏</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up>
                        </m:sSup>
                      </m:sub>
                    </m:sSub>
                    <m:d>
                      <m:d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d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𝑋</m:t>
                        </m:r>
                      </m:e>
                    </m:d>
                    <m:r>
                      <a:rPr lang="en-US" sz="2400" b="0" i="1" smtClean="0">
                        <a:solidFill>
                          <a:schemeClr val="accent1">
                            <a:lumMod val="75000"/>
                          </a:schemeClr>
                        </a:solidFill>
                        <a:latin typeface="Cambria Math" panose="02040503050406030204" pitchFamily="18" charset="0"/>
                        <a:cs typeface="Times New Roman" panose="02020603050405020304" pitchFamily="18" charset="0"/>
                      </a:rPr>
                      <m:t>= </m:t>
                    </m:r>
                    <m:f>
                      <m:f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fPr>
                      <m:num>
                        <m:r>
                          <a:rPr lang="en-US" sz="2400" b="0" i="1" smtClean="0">
                            <a:solidFill>
                              <a:schemeClr val="accent1">
                                <a:lumMod val="75000"/>
                              </a:schemeClr>
                            </a:solidFill>
                            <a:latin typeface="Cambria Math" panose="02040503050406030204" pitchFamily="18" charset="0"/>
                            <a:cs typeface="Times New Roman" panose="02020603050405020304" pitchFamily="18" charset="0"/>
                          </a:rPr>
                          <m:t>1</m:t>
                        </m:r>
                      </m:num>
                      <m:den>
                        <m:r>
                          <a:rPr lang="en-US" sz="2400" b="0" i="1" smtClean="0">
                            <a:solidFill>
                              <a:schemeClr val="accent1">
                                <a:lumMod val="75000"/>
                              </a:schemeClr>
                            </a:solidFill>
                            <a:latin typeface="Cambria Math" panose="02040503050406030204" pitchFamily="18" charset="0"/>
                            <a:cs typeface="Times New Roman" panose="02020603050405020304" pitchFamily="18" charset="0"/>
                          </a:rPr>
                          <m:t>1+</m:t>
                        </m:r>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𝑒</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d>
                              <m:d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dPr>
                              <m:e>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𝑊</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up>
                                </m:sSup>
                                <m:r>
                                  <a:rPr lang="en-US" sz="2400" b="0" i="1" smtClean="0">
                                    <a:solidFill>
                                      <a:schemeClr val="accent1">
                                        <a:lumMod val="75000"/>
                                      </a:schemeClr>
                                    </a:solidFill>
                                    <a:latin typeface="Cambria Math" panose="02040503050406030204" pitchFamily="18" charset="0"/>
                                    <a:cs typeface="Times New Roman" panose="02020603050405020304" pitchFamily="18" charset="0"/>
                                  </a:rPr>
                                  <m:t>𝑋</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𝑏</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up>
                                </m:sSup>
                              </m:e>
                            </m:d>
                          </m:sup>
                        </m:sSup>
                      </m:den>
                    </m:f>
                  </m:oMath>
                </a14:m>
                <a:endParaRPr lang="en-US" sz="2400" dirty="0"/>
              </a:p>
            </p:txBody>
          </p:sp>
        </mc:Choice>
        <mc:Fallback xmlns="">
          <p:sp>
            <p:nvSpPr>
              <p:cNvPr id="9" name="TextBox 8">
                <a:extLst>
                  <a:ext uri="{FF2B5EF4-FFF2-40B4-BE49-F238E27FC236}">
                    <a16:creationId xmlns:a16="http://schemas.microsoft.com/office/drawing/2014/main" id="{E9730873-552E-48B9-BB4F-A88AEA66D609}"/>
                  </a:ext>
                </a:extLst>
              </p:cNvPr>
              <p:cNvSpPr txBox="1">
                <a:spLocks noRot="1" noChangeAspect="1" noMove="1" noResize="1" noEditPoints="1" noAdjustHandles="1" noChangeArrowheads="1" noChangeShapeType="1" noTextEdit="1"/>
              </p:cNvSpPr>
              <p:nvPr/>
            </p:nvSpPr>
            <p:spPr>
              <a:xfrm>
                <a:off x="6096000" y="2133071"/>
                <a:ext cx="3621367" cy="615874"/>
              </a:xfrm>
              <a:prstGeom prst="rect">
                <a:avLst/>
              </a:prstGeom>
              <a:blipFill>
                <a:blip r:embed="rId8"/>
                <a:stretch>
                  <a:fillRect/>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994776751"/>
      </p:ext>
    </p:extLst>
  </p:cSld>
  <p:clrMapOvr>
    <a:masterClrMapping/>
  </p:clrMapOvr>
  <mc:AlternateContent xmlns:mc="http://schemas.openxmlformats.org/markup-compatibility/2006" xmlns:p14="http://schemas.microsoft.com/office/powerpoint/2010/main">
    <mc:Choice Requires="p14">
      <p:transition spd="slow" p14:dur="2000" advTm="71782"/>
    </mc:Choice>
    <mc:Fallback xmlns="">
      <p:transition spd="slow" advTm="7178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34383" y="295985"/>
            <a:ext cx="7638498" cy="461666"/>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Times New Roman" panose="02020603050405020304" pitchFamily="18" charset="0"/>
                <a:cs typeface="Times New Roman" panose="02020603050405020304" pitchFamily="18" charset="0"/>
              </a:rPr>
              <a:t>Logistic Regression (Objective function)</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C3CAD74C-4234-4299-B770-4C76FEA7099B}"/>
                  </a:ext>
                </a:extLst>
              </p:cNvPr>
              <p:cNvSpPr txBox="1"/>
              <p:nvPr/>
            </p:nvSpPr>
            <p:spPr>
              <a:xfrm>
                <a:off x="689449" y="1202317"/>
                <a:ext cx="10813102" cy="4893647"/>
              </a:xfrm>
              <a:prstGeom prst="rect">
                <a:avLst/>
              </a:prstGeom>
              <a:noFill/>
            </p:spPr>
            <p:txBody>
              <a:bodyPr wrap="square" rtlCol="0">
                <a:spAutoFit/>
              </a:bodyPr>
              <a:lstStyle/>
              <a:p>
                <a:pPr marL="457200" indent="-4572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Maximizing the likelihood function:</a:t>
                </a:r>
              </a:p>
              <a:p>
                <a:pPr marL="457200" indent="-457200">
                  <a:spcBef>
                    <a:spcPts val="600"/>
                  </a:spcBef>
                  <a:spcAft>
                    <a:spcPts val="600"/>
                  </a:spcAft>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457200" indent="-457200">
                  <a:spcBef>
                    <a:spcPts val="600"/>
                  </a:spcBef>
                  <a:spcAft>
                    <a:spcPts val="600"/>
                  </a:spcAft>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457200" indent="-457200">
                  <a:spcBef>
                    <a:spcPts val="600"/>
                  </a:spcBef>
                  <a:spcAft>
                    <a:spcPts val="600"/>
                  </a:spcAft>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Solution</a:t>
                </a:r>
                <a:r>
                  <a:rPr lang="en-US" sz="2200" dirty="0">
                    <a:latin typeface="Times New Roman" panose="02020603050405020304" pitchFamily="18" charset="0"/>
                    <a:cs typeface="Times New Roman" panose="02020603050405020304" pitchFamily="18" charset="0"/>
                  </a:rPr>
                  <a:t>: In practice, it is more convenient to maximize the </a:t>
                </a:r>
                <a:r>
                  <a:rPr lang="en-US" sz="2200" dirty="0">
                    <a:solidFill>
                      <a:srgbClr val="00B050"/>
                    </a:solidFill>
                    <a:latin typeface="Times New Roman" panose="02020603050405020304" pitchFamily="18" charset="0"/>
                    <a:cs typeface="Times New Roman" panose="02020603050405020304" pitchFamily="18" charset="0"/>
                  </a:rPr>
                  <a:t>log-likelihood</a:t>
                </a:r>
                <a:r>
                  <a:rPr lang="en-US" sz="2200" dirty="0">
                    <a:latin typeface="Times New Roman" panose="02020603050405020304" pitchFamily="18" charset="0"/>
                    <a:cs typeface="Times New Roman" panose="02020603050405020304" pitchFamily="18" charset="0"/>
                  </a:rPr>
                  <a:t> function. This log-likelihood maximization, gives us </a:t>
                </a:r>
                <a14:m>
                  <m:oMath xmlns:m="http://schemas.openxmlformats.org/officeDocument/2006/math">
                    <m:sSup>
                      <m:sSupPr>
                        <m:ctrlPr>
                          <a:rPr lang="en-US" sz="2200" b="0" i="1" smtClean="0">
                            <a:solidFill>
                              <a:srgbClr val="C00000"/>
                            </a:solidFill>
                            <a:latin typeface="Cambria Math" panose="02040503050406030204" pitchFamily="18" charset="0"/>
                            <a:cs typeface="Times New Roman" panose="02020603050405020304" pitchFamily="18" charset="0"/>
                          </a:rPr>
                        </m:ctrlPr>
                      </m:sSupPr>
                      <m:e>
                        <m:r>
                          <a:rPr lang="en-US" sz="2200" b="0" i="1" smtClean="0">
                            <a:solidFill>
                              <a:srgbClr val="C00000"/>
                            </a:solidFill>
                            <a:latin typeface="Cambria Math" panose="02040503050406030204" pitchFamily="18" charset="0"/>
                            <a:cs typeface="Times New Roman" panose="02020603050405020304" pitchFamily="18" charset="0"/>
                          </a:rPr>
                          <m:t>𝑤</m:t>
                        </m:r>
                      </m:e>
                      <m:sup>
                        <m:r>
                          <a:rPr lang="en-US" sz="2200" b="0" i="1" smtClean="0">
                            <a:solidFill>
                              <a:srgbClr val="C00000"/>
                            </a:solidFill>
                            <a:latin typeface="Cambria Math" panose="02040503050406030204" pitchFamily="18" charset="0"/>
                            <a:cs typeface="Times New Roman" panose="02020603050405020304" pitchFamily="18" charset="0"/>
                          </a:rPr>
                          <m:t>∗</m:t>
                        </m:r>
                      </m:sup>
                    </m:sSup>
                  </m:oMath>
                </a14:m>
                <a:r>
                  <a:rPr lang="en-US" sz="2200" dirty="0">
                    <a:solidFill>
                      <a:srgbClr val="C00000"/>
                    </a:solidFill>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and </a:t>
                </a:r>
                <a14:m>
                  <m:oMath xmlns:m="http://schemas.openxmlformats.org/officeDocument/2006/math">
                    <m:sSup>
                      <m:sSupPr>
                        <m:ctrlPr>
                          <a:rPr lang="en-US" sz="2200" i="1" smtClean="0">
                            <a:solidFill>
                              <a:srgbClr val="C00000"/>
                            </a:solidFill>
                            <a:latin typeface="Cambria Math" panose="02040503050406030204" pitchFamily="18" charset="0"/>
                            <a:cs typeface="Times New Roman" panose="02020603050405020304" pitchFamily="18" charset="0"/>
                          </a:rPr>
                        </m:ctrlPr>
                      </m:sSupPr>
                      <m:e>
                        <m:r>
                          <a:rPr lang="en-US" sz="2200" b="0" i="1" smtClean="0">
                            <a:solidFill>
                              <a:srgbClr val="C00000"/>
                            </a:solidFill>
                            <a:latin typeface="Cambria Math" panose="02040503050406030204" pitchFamily="18" charset="0"/>
                            <a:cs typeface="Times New Roman" panose="02020603050405020304" pitchFamily="18" charset="0"/>
                          </a:rPr>
                          <m:t>𝑏</m:t>
                        </m:r>
                      </m:e>
                      <m:sup>
                        <m:r>
                          <a:rPr lang="en-US" sz="2200" i="1">
                            <a:solidFill>
                              <a:srgbClr val="C00000"/>
                            </a:solidFill>
                            <a:latin typeface="Cambria Math" panose="02040503050406030204" pitchFamily="18" charset="0"/>
                            <a:cs typeface="Times New Roman" panose="02020603050405020304" pitchFamily="18" charset="0"/>
                          </a:rPr>
                          <m:t>∗</m:t>
                        </m:r>
                      </m:sup>
                    </m:sSup>
                  </m:oMath>
                </a14:m>
                <a:r>
                  <a:rPr lang="en-US" sz="2200" dirty="0">
                    <a:latin typeface="Times New Roman" panose="02020603050405020304" pitchFamily="18" charset="0"/>
                    <a:cs typeface="Times New Roman" panose="02020603050405020304" pitchFamily="18" charset="0"/>
                  </a:rPr>
                  <a:t>. There is </a:t>
                </a:r>
                <a:r>
                  <a:rPr lang="en-US" sz="2200" dirty="0">
                    <a:solidFill>
                      <a:srgbClr val="C00000"/>
                    </a:solidFill>
                    <a:latin typeface="Times New Roman" panose="02020603050405020304" pitchFamily="18" charset="0"/>
                    <a:cs typeface="Times New Roman" panose="02020603050405020304" pitchFamily="18" charset="0"/>
                  </a:rPr>
                  <a:t>no closed form solution </a:t>
                </a:r>
                <a:r>
                  <a:rPr lang="en-US" sz="2200" dirty="0">
                    <a:latin typeface="Times New Roman" panose="02020603050405020304" pitchFamily="18" charset="0"/>
                    <a:cs typeface="Times New Roman" panose="02020603050405020304" pitchFamily="18" charset="0"/>
                  </a:rPr>
                  <a:t>to this optimization problem. We need to use </a:t>
                </a:r>
                <a:r>
                  <a:rPr lang="en-US" sz="2200" dirty="0">
                    <a:solidFill>
                      <a:srgbClr val="00B050"/>
                    </a:solidFill>
                    <a:latin typeface="Times New Roman" panose="02020603050405020304" pitchFamily="18" charset="0"/>
                    <a:cs typeface="Times New Roman" panose="02020603050405020304" pitchFamily="18" charset="0"/>
                  </a:rPr>
                  <a:t>gradient descent. </a:t>
                </a:r>
              </a:p>
              <a:p>
                <a:pPr marL="457200" indent="-4572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We are now ready to make </a:t>
                </a:r>
                <a:r>
                  <a:rPr lang="en-US" sz="2200" b="1" dirty="0">
                    <a:latin typeface="Times New Roman" panose="02020603050405020304" pitchFamily="18" charset="0"/>
                    <a:cs typeface="Times New Roman" panose="02020603050405020304" pitchFamily="18" charset="0"/>
                  </a:rPr>
                  <a:t>predictions</a:t>
                </a:r>
                <a:r>
                  <a:rPr lang="en-US" sz="2200" dirty="0">
                    <a:latin typeface="Times New Roman" panose="02020603050405020304" pitchFamily="18" charset="0"/>
                    <a:cs typeface="Times New Roman" panose="02020603050405020304" pitchFamily="18" charset="0"/>
                  </a:rPr>
                  <a:t>. </a:t>
                </a:r>
              </a:p>
              <a:p>
                <a:pPr>
                  <a:spcBef>
                    <a:spcPts val="600"/>
                  </a:spcBef>
                  <a:spcAft>
                    <a:spcPts val="600"/>
                  </a:spcAft>
                </a:pPr>
                <a:endParaRPr lang="en-US" sz="2200" dirty="0">
                  <a:latin typeface="Times New Roman" panose="02020603050405020304" pitchFamily="18" charset="0"/>
                  <a:cs typeface="Times New Roman" panose="02020603050405020304" pitchFamily="18" charset="0"/>
                </a:endParaRPr>
              </a:p>
              <a:p>
                <a:pPr>
                  <a:spcBef>
                    <a:spcPts val="600"/>
                  </a:spcBef>
                  <a:spcAft>
                    <a:spcPts val="600"/>
                  </a:spcAft>
                </a:pPr>
                <a:endParaRPr lang="en-US" sz="1200" dirty="0">
                  <a:latin typeface="Times New Roman" panose="02020603050405020304" pitchFamily="18" charset="0"/>
                  <a:cs typeface="Times New Roman" panose="02020603050405020304" pitchFamily="18" charset="0"/>
                </a:endParaRPr>
              </a:p>
              <a:p>
                <a:pPr marL="457200" indent="-4572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Depending on how we define the probability threshold, we can classify the observations. In practice, the </a:t>
                </a:r>
                <a:r>
                  <a:rPr lang="en-US" sz="2200" u="sng" dirty="0">
                    <a:latin typeface="Times New Roman" panose="02020603050405020304" pitchFamily="18" charset="0"/>
                    <a:cs typeface="Times New Roman" panose="02020603050405020304" pitchFamily="18" charset="0"/>
                  </a:rPr>
                  <a:t>choice of the threshold </a:t>
                </a:r>
                <a:r>
                  <a:rPr lang="en-US" sz="2200" dirty="0">
                    <a:latin typeface="Times New Roman" panose="02020603050405020304" pitchFamily="18" charset="0"/>
                    <a:cs typeface="Times New Roman" panose="02020603050405020304" pitchFamily="18" charset="0"/>
                  </a:rPr>
                  <a:t>could be different depending on the problem.  </a:t>
                </a:r>
              </a:p>
            </p:txBody>
          </p:sp>
        </mc:Choice>
        <mc:Fallback xmlns="">
          <p:sp>
            <p:nvSpPr>
              <p:cNvPr id="3" name="TextBox 2">
                <a:extLst>
                  <a:ext uri="{FF2B5EF4-FFF2-40B4-BE49-F238E27FC236}">
                    <a16:creationId xmlns:a16="http://schemas.microsoft.com/office/drawing/2014/main" id="{C3CAD74C-4234-4299-B770-4C76FEA7099B}"/>
                  </a:ext>
                </a:extLst>
              </p:cNvPr>
              <p:cNvSpPr txBox="1">
                <a:spLocks noRot="1" noChangeAspect="1" noMove="1" noResize="1" noEditPoints="1" noAdjustHandles="1" noChangeArrowheads="1" noChangeShapeType="1" noTextEdit="1"/>
              </p:cNvSpPr>
              <p:nvPr/>
            </p:nvSpPr>
            <p:spPr>
              <a:xfrm>
                <a:off x="689449" y="1202317"/>
                <a:ext cx="10813102" cy="4893647"/>
              </a:xfrm>
              <a:prstGeom prst="rect">
                <a:avLst/>
              </a:prstGeom>
              <a:blipFill>
                <a:blip r:embed="rId6"/>
                <a:stretch>
                  <a:fillRect l="-620" t="-87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C0C57F15-0A62-40A8-8202-EB988C2C71C5}"/>
                  </a:ext>
                </a:extLst>
              </p:cNvPr>
              <p:cNvSpPr txBox="1"/>
              <p:nvPr/>
            </p:nvSpPr>
            <p:spPr>
              <a:xfrm>
                <a:off x="3089236" y="1741118"/>
                <a:ext cx="7344784" cy="717248"/>
              </a:xfrm>
              <a:prstGeom prst="rect">
                <a:avLst/>
              </a:prstGeom>
              <a:noFill/>
            </p:spPr>
            <p:txBody>
              <a:bodyPr wrap="square">
                <a:spAutoFit/>
              </a:bodyPr>
              <a:lstStyle/>
              <a:p>
                <a14:m>
                  <m:oMath xmlns:m="http://schemas.openxmlformats.org/officeDocument/2006/math">
                    <m:sSub>
                      <m:sSub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b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𝑀𝑎𝑥</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 {</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𝐿</m:t>
                        </m:r>
                      </m:e>
                      <m:sub>
                        <m:r>
                          <a:rPr lang="en-US" sz="2400" b="0" i="1" smtClean="0">
                            <a:solidFill>
                              <a:schemeClr val="accent1">
                                <a:lumMod val="75000"/>
                              </a:schemeClr>
                            </a:solidFill>
                            <a:latin typeface="Cambria Math" panose="02040503050406030204" pitchFamily="18" charset="0"/>
                            <a:cs typeface="Times New Roman" panose="02020603050405020304" pitchFamily="18" charset="0"/>
                          </a:rPr>
                          <m:t>𝑤</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𝑏</m:t>
                        </m:r>
                      </m:sub>
                    </m:sSub>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nary>
                      <m:naryPr>
                        <m:chr m:val="∏"/>
                        <m:supHide m:val="on"/>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naryPr>
                      <m:sub>
                        <m:r>
                          <a:rPr lang="en-US" sz="2400" b="0" i="1" smtClean="0">
                            <a:solidFill>
                              <a:srgbClr val="C00000"/>
                            </a:solidFill>
                            <a:latin typeface="Cambria Math" panose="02040503050406030204" pitchFamily="18" charset="0"/>
                            <a:cs typeface="Times New Roman" panose="02020603050405020304" pitchFamily="18" charset="0"/>
                          </a:rPr>
                          <m:t>𝑖</m:t>
                        </m:r>
                      </m:sub>
                      <m:sup/>
                      <m:e>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   </m:t>
                            </m:r>
                            <m:r>
                              <a:rPr lang="en-US" sz="2400" i="1">
                                <a:solidFill>
                                  <a:schemeClr val="accent1">
                                    <a:lumMod val="75000"/>
                                  </a:schemeClr>
                                </a:solidFill>
                                <a:latin typeface="Cambria Math" panose="02040503050406030204" pitchFamily="18" charset="0"/>
                                <a:cs typeface="Times New Roman" panose="02020603050405020304" pitchFamily="18" charset="0"/>
                              </a:rPr>
                              <m:t>𝑓</m:t>
                            </m:r>
                          </m:e>
                          <m:sub>
                            <m:r>
                              <a:rPr lang="en-US" sz="2400" i="1">
                                <a:solidFill>
                                  <a:schemeClr val="accent1">
                                    <a:lumMod val="75000"/>
                                  </a:schemeClr>
                                </a:solidFill>
                                <a:latin typeface="Cambria Math" panose="02040503050406030204" pitchFamily="18" charset="0"/>
                                <a:cs typeface="Times New Roman" panose="02020603050405020304" pitchFamily="18" charset="0"/>
                              </a:rPr>
                              <m:t>𝑤</m:t>
                            </m:r>
                            <m:r>
                              <a:rPr lang="en-US" sz="2400" i="1">
                                <a:solidFill>
                                  <a:schemeClr val="accent1">
                                    <a:lumMod val="75000"/>
                                  </a:schemeClr>
                                </a:solidFill>
                                <a:latin typeface="Cambria Math" panose="02040503050406030204" pitchFamily="18" charset="0"/>
                                <a:cs typeface="Times New Roman" panose="02020603050405020304" pitchFamily="18" charset="0"/>
                              </a:rPr>
                              <m:t>,</m:t>
                            </m:r>
                            <m:r>
                              <a:rPr lang="en-US" sz="2400" i="1">
                                <a:solidFill>
                                  <a:schemeClr val="accent1">
                                    <a:lumMod val="75000"/>
                                  </a:schemeClr>
                                </a:solidFill>
                                <a:latin typeface="Cambria Math" panose="02040503050406030204" pitchFamily="18" charset="0"/>
                                <a:cs typeface="Times New Roman" panose="02020603050405020304" pitchFamily="18" charset="0"/>
                              </a:rPr>
                              <m:t>𝑏</m:t>
                            </m:r>
                          </m:sub>
                        </m:sSub>
                        <m:sSup>
                          <m:sSup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pPr>
                          <m:e>
                            <m:d>
                              <m:dPr>
                                <m:ctrlPr>
                                  <a:rPr lang="en-US" sz="2400" i="1">
                                    <a:solidFill>
                                      <a:schemeClr val="accent1">
                                        <a:lumMod val="75000"/>
                                      </a:schemeClr>
                                    </a:solidFill>
                                    <a:latin typeface="Cambria Math" panose="02040503050406030204" pitchFamily="18" charset="0"/>
                                    <a:cs typeface="Times New Roman" panose="02020603050405020304" pitchFamily="18" charset="0"/>
                                  </a:rPr>
                                </m:ctrlPr>
                              </m:dPr>
                              <m:e>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i="1">
                                        <a:solidFill>
                                          <a:schemeClr val="accent1">
                                            <a:lumMod val="75000"/>
                                          </a:schemeClr>
                                        </a:solidFill>
                                        <a:latin typeface="Cambria Math" panose="02040503050406030204" pitchFamily="18" charset="0"/>
                                        <a:cs typeface="Times New Roman" panose="02020603050405020304" pitchFamily="18" charset="0"/>
                                      </a:rPr>
                                      <m:t>𝑥</m:t>
                                    </m:r>
                                  </m:e>
                                  <m:sub>
                                    <m:r>
                                      <a:rPr lang="en-US" sz="2400" i="1">
                                        <a:solidFill>
                                          <a:schemeClr val="accent1">
                                            <a:lumMod val="75000"/>
                                          </a:schemeClr>
                                        </a:solidFill>
                                        <a:latin typeface="Cambria Math" panose="02040503050406030204" pitchFamily="18" charset="0"/>
                                        <a:cs typeface="Times New Roman" panose="02020603050405020304" pitchFamily="18" charset="0"/>
                                      </a:rPr>
                                      <m:t>𝑖</m:t>
                                    </m:r>
                                  </m:sub>
                                </m:sSub>
                              </m:e>
                            </m:d>
                          </m:e>
                          <m:sup>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i="1">
                                    <a:solidFill>
                                      <a:schemeClr val="accent1">
                                        <a:lumMod val="75000"/>
                                      </a:schemeClr>
                                    </a:solidFill>
                                    <a:latin typeface="Cambria Math" panose="02040503050406030204" pitchFamily="18" charset="0"/>
                                    <a:cs typeface="Times New Roman" panose="02020603050405020304" pitchFamily="18" charset="0"/>
                                  </a:rPr>
                                  <m:t>𝑦</m:t>
                                </m:r>
                              </m:e>
                              <m:sub>
                                <m:r>
                                  <a:rPr lang="en-US" sz="2400" i="1">
                                    <a:solidFill>
                                      <a:schemeClr val="accent1">
                                        <a:lumMod val="75000"/>
                                      </a:schemeClr>
                                    </a:solidFill>
                                    <a:latin typeface="Cambria Math" panose="02040503050406030204" pitchFamily="18" charset="0"/>
                                    <a:cs typeface="Times New Roman" panose="02020603050405020304" pitchFamily="18" charset="0"/>
                                  </a:rPr>
                                  <m:t>𝑖</m:t>
                                </m:r>
                              </m:sub>
                            </m:sSub>
                          </m:sup>
                        </m:sSup>
                        <m:sSup>
                          <m:sSup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pPr>
                          <m:e>
                            <m:d>
                              <m:dPr>
                                <m:ctrlPr>
                                  <a:rPr lang="en-US" sz="2400" i="1">
                                    <a:solidFill>
                                      <a:schemeClr val="accent1">
                                        <a:lumMod val="75000"/>
                                      </a:schemeClr>
                                    </a:solidFill>
                                    <a:latin typeface="Cambria Math" panose="02040503050406030204" pitchFamily="18" charset="0"/>
                                    <a:cs typeface="Times New Roman" panose="02020603050405020304" pitchFamily="18" charset="0"/>
                                  </a:rPr>
                                </m:ctrlPr>
                              </m:dPr>
                              <m:e>
                                <m:r>
                                  <a:rPr lang="en-US" sz="2400">
                                    <a:solidFill>
                                      <a:schemeClr val="accent1">
                                        <a:lumMod val="75000"/>
                                      </a:schemeClr>
                                    </a:solidFill>
                                    <a:latin typeface="Cambria Math" panose="02040503050406030204" pitchFamily="18" charset="0"/>
                                    <a:cs typeface="Times New Roman" panose="02020603050405020304" pitchFamily="18" charset="0"/>
                                  </a:rPr>
                                  <m:t>1−</m:t>
                                </m:r>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m:rPr>
                                        <m:sty m:val="p"/>
                                      </m:rPr>
                                      <a:rPr lang="en-US" sz="2400">
                                        <a:solidFill>
                                          <a:schemeClr val="accent1">
                                            <a:lumMod val="75000"/>
                                          </a:schemeClr>
                                        </a:solidFill>
                                        <a:latin typeface="Cambria Math" panose="02040503050406030204" pitchFamily="18" charset="0"/>
                                        <a:cs typeface="Times New Roman" panose="02020603050405020304" pitchFamily="18" charset="0"/>
                                      </a:rPr>
                                      <m:t>f</m:t>
                                    </m:r>
                                  </m:e>
                                  <m:sub>
                                    <m:r>
                                      <a:rPr lang="en-US" sz="2400" i="1">
                                        <a:solidFill>
                                          <a:schemeClr val="accent1">
                                            <a:lumMod val="75000"/>
                                          </a:schemeClr>
                                        </a:solidFill>
                                        <a:latin typeface="Cambria Math" panose="02040503050406030204" pitchFamily="18" charset="0"/>
                                        <a:cs typeface="Times New Roman" panose="02020603050405020304" pitchFamily="18" charset="0"/>
                                      </a:rPr>
                                      <m:t>𝑤</m:t>
                                    </m:r>
                                    <m:r>
                                      <a:rPr lang="en-US" sz="2400" i="1">
                                        <a:solidFill>
                                          <a:schemeClr val="accent1">
                                            <a:lumMod val="75000"/>
                                          </a:schemeClr>
                                        </a:solidFill>
                                        <a:latin typeface="Cambria Math" panose="02040503050406030204" pitchFamily="18" charset="0"/>
                                        <a:cs typeface="Times New Roman" panose="02020603050405020304" pitchFamily="18" charset="0"/>
                                      </a:rPr>
                                      <m:t>,</m:t>
                                    </m:r>
                                    <m:r>
                                      <a:rPr lang="en-US" sz="2400" i="1">
                                        <a:solidFill>
                                          <a:schemeClr val="accent1">
                                            <a:lumMod val="75000"/>
                                          </a:schemeClr>
                                        </a:solidFill>
                                        <a:latin typeface="Cambria Math" panose="02040503050406030204" pitchFamily="18" charset="0"/>
                                        <a:cs typeface="Times New Roman" panose="02020603050405020304" pitchFamily="18" charset="0"/>
                                      </a:rPr>
                                      <m:t>𝑏</m:t>
                                    </m:r>
                                  </m:sub>
                                </m:sSub>
                                <m:d>
                                  <m:dPr>
                                    <m:ctrlPr>
                                      <a:rPr lang="en-US" sz="2400" i="1">
                                        <a:solidFill>
                                          <a:schemeClr val="accent1">
                                            <a:lumMod val="75000"/>
                                          </a:schemeClr>
                                        </a:solidFill>
                                        <a:latin typeface="Cambria Math" panose="02040503050406030204" pitchFamily="18" charset="0"/>
                                        <a:cs typeface="Times New Roman" panose="02020603050405020304" pitchFamily="18" charset="0"/>
                                      </a:rPr>
                                    </m:ctrlPr>
                                  </m:dPr>
                                  <m:e>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i="1">
                                            <a:solidFill>
                                              <a:schemeClr val="accent1">
                                                <a:lumMod val="75000"/>
                                              </a:schemeClr>
                                            </a:solidFill>
                                            <a:latin typeface="Cambria Math" panose="02040503050406030204" pitchFamily="18" charset="0"/>
                                            <a:cs typeface="Times New Roman" panose="02020603050405020304" pitchFamily="18" charset="0"/>
                                          </a:rPr>
                                          <m:t>𝑥</m:t>
                                        </m:r>
                                      </m:e>
                                      <m:sub>
                                        <m:r>
                                          <a:rPr lang="en-US" sz="2400" i="1">
                                            <a:solidFill>
                                              <a:schemeClr val="accent1">
                                                <a:lumMod val="75000"/>
                                              </a:schemeClr>
                                            </a:solidFill>
                                            <a:latin typeface="Cambria Math" panose="02040503050406030204" pitchFamily="18" charset="0"/>
                                            <a:cs typeface="Times New Roman" panose="02020603050405020304" pitchFamily="18" charset="0"/>
                                          </a:rPr>
                                          <m:t>𝑖</m:t>
                                        </m:r>
                                      </m:sub>
                                    </m:sSub>
                                  </m:e>
                                </m:d>
                              </m:e>
                            </m:d>
                          </m:e>
                          <m:sup>
                            <m:r>
                              <a:rPr lang="en-US" sz="2400" i="1">
                                <a:solidFill>
                                  <a:schemeClr val="accent1">
                                    <a:lumMod val="75000"/>
                                  </a:schemeClr>
                                </a:solidFill>
                                <a:latin typeface="Cambria Math" panose="02040503050406030204" pitchFamily="18" charset="0"/>
                                <a:cs typeface="Times New Roman" panose="02020603050405020304" pitchFamily="18" charset="0"/>
                              </a:rPr>
                              <m:t>1−</m:t>
                            </m:r>
                            <m:sSub>
                              <m:sSubPr>
                                <m:ctrlPr>
                                  <a:rPr lang="en-US" sz="2400" i="1">
                                    <a:solidFill>
                                      <a:schemeClr val="accent1">
                                        <a:lumMod val="75000"/>
                                      </a:schemeClr>
                                    </a:solidFill>
                                    <a:latin typeface="Cambria Math" panose="02040503050406030204" pitchFamily="18" charset="0"/>
                                    <a:cs typeface="Times New Roman" panose="02020603050405020304" pitchFamily="18" charset="0"/>
                                  </a:rPr>
                                </m:ctrlPr>
                              </m:sSubPr>
                              <m:e>
                                <m:r>
                                  <a:rPr lang="en-US" sz="2400" i="1">
                                    <a:solidFill>
                                      <a:schemeClr val="accent1">
                                        <a:lumMod val="75000"/>
                                      </a:schemeClr>
                                    </a:solidFill>
                                    <a:latin typeface="Cambria Math" panose="02040503050406030204" pitchFamily="18" charset="0"/>
                                    <a:cs typeface="Times New Roman" panose="02020603050405020304" pitchFamily="18" charset="0"/>
                                  </a:rPr>
                                  <m:t>𝑦</m:t>
                                </m:r>
                              </m:e>
                              <m:sub>
                                <m:r>
                                  <a:rPr lang="en-US" sz="2400" i="1">
                                    <a:solidFill>
                                      <a:schemeClr val="accent1">
                                        <a:lumMod val="75000"/>
                                      </a:schemeClr>
                                    </a:solidFill>
                                    <a:latin typeface="Cambria Math" panose="02040503050406030204" pitchFamily="18" charset="0"/>
                                    <a:cs typeface="Times New Roman" panose="02020603050405020304" pitchFamily="18" charset="0"/>
                                  </a:rPr>
                                  <m:t>𝑖</m:t>
                                </m:r>
                              </m:sub>
                            </m:sSub>
                          </m:sup>
                        </m:sSup>
                      </m:e>
                    </m:nary>
                    <m:r>
                      <a:rPr lang="en-US" sz="2400" b="0" i="0" smtClean="0">
                        <a:solidFill>
                          <a:schemeClr val="accent1">
                            <a:lumMod val="75000"/>
                          </a:schemeClr>
                        </a:solidFill>
                        <a:latin typeface="Cambria Math" panose="02040503050406030204" pitchFamily="18" charset="0"/>
                        <a:cs typeface="Times New Roman" panose="02020603050405020304" pitchFamily="18" charset="0"/>
                      </a:rPr>
                      <m:t> </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oMath>
                </a14:m>
                <a:r>
                  <a:rPr lang="en-US" sz="2400" dirty="0"/>
                  <a:t> </a:t>
                </a:r>
              </a:p>
            </p:txBody>
          </p:sp>
        </mc:Choice>
        <mc:Fallback xmlns="">
          <p:sp>
            <p:nvSpPr>
              <p:cNvPr id="9" name="TextBox 8">
                <a:extLst>
                  <a:ext uri="{FF2B5EF4-FFF2-40B4-BE49-F238E27FC236}">
                    <a16:creationId xmlns:a16="http://schemas.microsoft.com/office/drawing/2014/main" id="{C0C57F15-0A62-40A8-8202-EB988C2C71C5}"/>
                  </a:ext>
                </a:extLst>
              </p:cNvPr>
              <p:cNvSpPr txBox="1">
                <a:spLocks noRot="1" noChangeAspect="1" noMove="1" noResize="1" noEditPoints="1" noAdjustHandles="1" noChangeArrowheads="1" noChangeShapeType="1" noTextEdit="1"/>
              </p:cNvSpPr>
              <p:nvPr/>
            </p:nvSpPr>
            <p:spPr>
              <a:xfrm>
                <a:off x="3089236" y="1741118"/>
                <a:ext cx="7344784" cy="717248"/>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0FEC2DB2-B93C-4EA1-8A50-5F2B17D20817}"/>
                  </a:ext>
                </a:extLst>
              </p:cNvPr>
              <p:cNvSpPr txBox="1"/>
              <p:nvPr/>
            </p:nvSpPr>
            <p:spPr>
              <a:xfrm>
                <a:off x="4653632" y="4399635"/>
                <a:ext cx="3621367" cy="615874"/>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b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𝑓</m:t>
                        </m:r>
                      </m:e>
                      <m:sub>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𝑤</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up>
                        </m:s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𝑏</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up>
                        </m:sSup>
                      </m:sub>
                    </m:sSub>
                    <m:d>
                      <m:d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d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𝑋</m:t>
                        </m:r>
                      </m:e>
                    </m:d>
                    <m:r>
                      <a:rPr lang="en-US" sz="2400" b="0" i="1" smtClean="0">
                        <a:solidFill>
                          <a:schemeClr val="accent1">
                            <a:lumMod val="75000"/>
                          </a:schemeClr>
                        </a:solidFill>
                        <a:latin typeface="Cambria Math" panose="02040503050406030204" pitchFamily="18" charset="0"/>
                        <a:cs typeface="Times New Roman" panose="02020603050405020304" pitchFamily="18" charset="0"/>
                      </a:rPr>
                      <m:t>= </m:t>
                    </m:r>
                    <m:f>
                      <m:f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fPr>
                      <m:num>
                        <m:r>
                          <a:rPr lang="en-US" sz="2400" b="0" i="1" smtClean="0">
                            <a:solidFill>
                              <a:schemeClr val="accent1">
                                <a:lumMod val="75000"/>
                              </a:schemeClr>
                            </a:solidFill>
                            <a:latin typeface="Cambria Math" panose="02040503050406030204" pitchFamily="18" charset="0"/>
                            <a:cs typeface="Times New Roman" panose="02020603050405020304" pitchFamily="18" charset="0"/>
                          </a:rPr>
                          <m:t>1</m:t>
                        </m:r>
                      </m:num>
                      <m:den>
                        <m:r>
                          <a:rPr lang="en-US" sz="2400" b="0" i="1" smtClean="0">
                            <a:solidFill>
                              <a:schemeClr val="accent1">
                                <a:lumMod val="75000"/>
                              </a:schemeClr>
                            </a:solidFill>
                            <a:latin typeface="Cambria Math" panose="02040503050406030204" pitchFamily="18" charset="0"/>
                            <a:cs typeface="Times New Roman" panose="02020603050405020304" pitchFamily="18" charset="0"/>
                          </a:rPr>
                          <m:t>1+</m:t>
                        </m:r>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𝑒</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d>
                              <m:d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dPr>
                              <m:e>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𝑊</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up>
                                </m:sSup>
                                <m:r>
                                  <a:rPr lang="en-US" sz="2400" b="0" i="1" smtClean="0">
                                    <a:solidFill>
                                      <a:schemeClr val="accent1">
                                        <a:lumMod val="75000"/>
                                      </a:schemeClr>
                                    </a:solidFill>
                                    <a:latin typeface="Cambria Math" panose="02040503050406030204" pitchFamily="18" charset="0"/>
                                    <a:cs typeface="Times New Roman" panose="02020603050405020304" pitchFamily="18" charset="0"/>
                                  </a:rPr>
                                  <m:t>𝑋</m:t>
                                </m:r>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Sup>
                                  <m:sSupPr>
                                    <m:ctrlPr>
                                      <a:rPr lang="en-US" sz="2400" b="0" i="1" smtClean="0">
                                        <a:solidFill>
                                          <a:schemeClr val="accent1">
                                            <a:lumMod val="75000"/>
                                          </a:schemeClr>
                                        </a:solidFill>
                                        <a:latin typeface="Cambria Math" panose="02040503050406030204" pitchFamily="18" charset="0"/>
                                        <a:cs typeface="Times New Roman" panose="02020603050405020304" pitchFamily="18" charset="0"/>
                                      </a:rPr>
                                    </m:ctrlPr>
                                  </m:sSupPr>
                                  <m:e>
                                    <m:r>
                                      <a:rPr lang="en-US" sz="2400" b="0" i="1" smtClean="0">
                                        <a:solidFill>
                                          <a:schemeClr val="accent1">
                                            <a:lumMod val="75000"/>
                                          </a:schemeClr>
                                        </a:solidFill>
                                        <a:latin typeface="Cambria Math" panose="02040503050406030204" pitchFamily="18" charset="0"/>
                                        <a:cs typeface="Times New Roman" panose="02020603050405020304" pitchFamily="18" charset="0"/>
                                      </a:rPr>
                                      <m:t>𝑏</m:t>
                                    </m:r>
                                  </m:e>
                                  <m:sup>
                                    <m:r>
                                      <a:rPr lang="en-US" sz="2400" b="0" i="1" smtClean="0">
                                        <a:solidFill>
                                          <a:schemeClr val="accent1">
                                            <a:lumMod val="75000"/>
                                          </a:schemeClr>
                                        </a:solidFill>
                                        <a:latin typeface="Cambria Math" panose="02040503050406030204" pitchFamily="18" charset="0"/>
                                        <a:cs typeface="Times New Roman" panose="02020603050405020304" pitchFamily="18" charset="0"/>
                                      </a:rPr>
                                      <m:t>∗</m:t>
                                    </m:r>
                                  </m:sup>
                                </m:sSup>
                              </m:e>
                            </m:d>
                          </m:sup>
                        </m:sSup>
                      </m:den>
                    </m:f>
                  </m:oMath>
                </a14:m>
                <a:endParaRPr lang="en-US" sz="2400" dirty="0"/>
              </a:p>
            </p:txBody>
          </p:sp>
        </mc:Choice>
        <mc:Fallback xmlns="">
          <p:sp>
            <p:nvSpPr>
              <p:cNvPr id="8" name="TextBox 7">
                <a:extLst>
                  <a:ext uri="{FF2B5EF4-FFF2-40B4-BE49-F238E27FC236}">
                    <a16:creationId xmlns:a16="http://schemas.microsoft.com/office/drawing/2014/main" id="{0FEC2DB2-B93C-4EA1-8A50-5F2B17D20817}"/>
                  </a:ext>
                </a:extLst>
              </p:cNvPr>
              <p:cNvSpPr txBox="1">
                <a:spLocks noRot="1" noChangeAspect="1" noMove="1" noResize="1" noEditPoints="1" noAdjustHandles="1" noChangeArrowheads="1" noChangeShapeType="1" noTextEdit="1"/>
              </p:cNvSpPr>
              <p:nvPr/>
            </p:nvSpPr>
            <p:spPr>
              <a:xfrm>
                <a:off x="4653632" y="4399635"/>
                <a:ext cx="3621367" cy="615874"/>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37E7E6B5-63F4-49CC-B0B5-E2A7120F43AD}"/>
                  </a:ext>
                </a:extLst>
              </p14:cNvPr>
              <p14:cNvContentPartPr/>
              <p14:nvPr/>
            </p14:nvContentPartPr>
            <p14:xfrm>
              <a:off x="11906280" y="6569640"/>
              <a:ext cx="4680" cy="15480"/>
            </p14:xfrm>
          </p:contentPart>
        </mc:Choice>
        <mc:Fallback xmlns="">
          <p:pic>
            <p:nvPicPr>
              <p:cNvPr id="10" name="Ink 9">
                <a:extLst>
                  <a:ext uri="{FF2B5EF4-FFF2-40B4-BE49-F238E27FC236}">
                    <a16:creationId xmlns:a16="http://schemas.microsoft.com/office/drawing/2014/main" id="{37E7E6B5-63F4-49CC-B0B5-E2A7120F43AD}"/>
                  </a:ext>
                </a:extLst>
              </p:cNvPr>
              <p:cNvPicPr/>
              <p:nvPr/>
            </p:nvPicPr>
            <p:blipFill>
              <a:blip r:embed="rId13"/>
              <a:stretch>
                <a:fillRect/>
              </a:stretch>
            </p:blipFill>
            <p:spPr>
              <a:xfrm>
                <a:off x="11896920" y="6560280"/>
                <a:ext cx="23400" cy="34200"/>
              </a:xfrm>
              <a:prstGeom prst="rect">
                <a:avLst/>
              </a:prstGeom>
            </p:spPr>
          </p:pic>
        </mc:Fallback>
      </mc:AlternateContent>
    </p:spTree>
    <p:custDataLst>
      <p:tags r:id="rId1"/>
    </p:custDataLst>
    <p:extLst>
      <p:ext uri="{BB962C8B-B14F-4D97-AF65-F5344CB8AC3E}">
        <p14:creationId xmlns:p14="http://schemas.microsoft.com/office/powerpoint/2010/main" val="1132808022"/>
      </p:ext>
    </p:extLst>
  </p:cSld>
  <p:clrMapOvr>
    <a:masterClrMapping/>
  </p:clrMapOvr>
  <mc:AlternateContent xmlns:mc="http://schemas.openxmlformats.org/markup-compatibility/2006" xmlns:p14="http://schemas.microsoft.com/office/powerpoint/2010/main">
    <mc:Choice Requires="p14">
      <p:transition spd="slow" p14:dur="2000" advTm="274934"/>
    </mc:Choice>
    <mc:Fallback xmlns="">
      <p:transition spd="slow" advTm="27493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5"/>
            <a:ext cx="8742292" cy="634210"/>
          </a:xfrm>
          <a:prstGeom prst="rect">
            <a:avLst/>
          </a:prstGeom>
        </p:spPr>
        <p:txBody>
          <a:bodyPr vert="horz" lIns="91440" tIns="45720" rIns="91440" bIns="45720" rtlCol="0" anchor="b">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Times New Roman" panose="02020603050405020304" pitchFamily="18" charset="0"/>
                <a:cs typeface="Times New Roman" panose="02020603050405020304" pitchFamily="18" charset="0"/>
              </a:rPr>
              <a:t>Logistic regression output for credit card default example</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6">
            <a:extLst>
              <a:ext uri="{FF2B5EF4-FFF2-40B4-BE49-F238E27FC236}">
                <a16:creationId xmlns:a16="http://schemas.microsoft.com/office/drawing/2014/main" id="{94DEDD6E-6D3D-468E-BF82-0685B78EB485}"/>
              </a:ext>
            </a:extLst>
          </p:cNvPr>
          <p:cNvSpPr>
            <a:spLocks noGrp="1"/>
          </p:cNvSpPr>
          <p:nvPr>
            <p:ph type="sldNum" sz="quarter" idx="12"/>
          </p:nvPr>
        </p:nvSpPr>
        <p:spPr/>
        <p:txBody>
          <a:bodyPr/>
          <a:lstStyle/>
          <a:p>
            <a:fld id="{036B7F87-8F90-48EA-B403-6E98BF6BC1E9}" type="slidenum">
              <a:rPr lang="en-US" smtClean="0"/>
              <a:t>15</a:t>
            </a:fld>
            <a:endParaRPr lang="en-US"/>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FACA779-190F-43DA-8561-A94A6C3EC025}"/>
                  </a:ext>
                </a:extLst>
              </p:cNvPr>
              <p:cNvSpPr txBox="1"/>
              <p:nvPr/>
            </p:nvSpPr>
            <p:spPr>
              <a:xfrm>
                <a:off x="2367438" y="1133699"/>
                <a:ext cx="6094206" cy="6824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0070C0"/>
                          </a:solidFill>
                          <a:latin typeface="Cambria Math" panose="02040503050406030204" pitchFamily="18" charset="0"/>
                          <a:cs typeface="Times New Roman" panose="02020603050405020304" pitchFamily="18" charset="0"/>
                        </a:rPr>
                        <m:t>𝑃</m:t>
                      </m:r>
                      <m:r>
                        <a:rPr lang="en-US" sz="2000" b="0" i="1" smtClean="0">
                          <a:solidFill>
                            <a:srgbClr val="0070C0"/>
                          </a:solidFill>
                          <a:latin typeface="Cambria Math" panose="02040503050406030204" pitchFamily="18" charset="0"/>
                          <a:cs typeface="Times New Roman" panose="02020603050405020304" pitchFamily="18" charset="0"/>
                        </a:rPr>
                        <m:t>(</m:t>
                      </m:r>
                      <m:r>
                        <a:rPr lang="en-US" sz="2000" b="0" i="1" smtClean="0">
                          <a:solidFill>
                            <a:srgbClr val="0070C0"/>
                          </a:solidFill>
                          <a:latin typeface="Cambria Math" panose="02040503050406030204" pitchFamily="18" charset="0"/>
                          <a:cs typeface="Times New Roman" panose="02020603050405020304" pitchFamily="18" charset="0"/>
                        </a:rPr>
                        <m:t>𝑑𝑒𝑓𝑎𝑢𝑙𝑡</m:t>
                      </m:r>
                      <m:r>
                        <a:rPr lang="en-US" sz="2000" b="0" i="1" smtClean="0">
                          <a:solidFill>
                            <a:srgbClr val="0070C0"/>
                          </a:solidFill>
                          <a:latin typeface="Cambria Math" panose="02040503050406030204" pitchFamily="18" charset="0"/>
                          <a:cs typeface="Times New Roman" panose="02020603050405020304" pitchFamily="18" charset="0"/>
                        </a:rPr>
                        <m:t>|</m:t>
                      </m:r>
                      <m:r>
                        <a:rPr lang="en-US" sz="2000" b="0" i="1" smtClean="0">
                          <a:solidFill>
                            <a:srgbClr val="0070C0"/>
                          </a:solidFill>
                          <a:latin typeface="Cambria Math" panose="02040503050406030204" pitchFamily="18" charset="0"/>
                          <a:cs typeface="Times New Roman" panose="02020603050405020304" pitchFamily="18" charset="0"/>
                        </a:rPr>
                        <m:t>𝑏𝑎𝑙</m:t>
                      </m:r>
                      <m:r>
                        <a:rPr lang="en-US" sz="2000" b="0" i="1" smtClean="0">
                          <a:solidFill>
                            <a:srgbClr val="0070C0"/>
                          </a:solidFill>
                          <a:latin typeface="Cambria Math" panose="02040503050406030204" pitchFamily="18" charset="0"/>
                          <a:cs typeface="Times New Roman" panose="02020603050405020304" pitchFamily="18" charset="0"/>
                        </a:rPr>
                        <m:t>,</m:t>
                      </m:r>
                      <m:r>
                        <a:rPr lang="en-US" sz="2000" b="0" i="1" smtClean="0">
                          <a:solidFill>
                            <a:srgbClr val="0070C0"/>
                          </a:solidFill>
                          <a:latin typeface="Cambria Math" panose="02040503050406030204" pitchFamily="18" charset="0"/>
                          <a:cs typeface="Times New Roman" panose="02020603050405020304" pitchFamily="18" charset="0"/>
                        </a:rPr>
                        <m:t>𝑖𝑛𝑐</m:t>
                      </m:r>
                      <m:r>
                        <a:rPr lang="en-US" sz="2000" b="0" i="1" smtClean="0">
                          <a:solidFill>
                            <a:srgbClr val="0070C0"/>
                          </a:solidFill>
                          <a:latin typeface="Cambria Math" panose="02040503050406030204" pitchFamily="18" charset="0"/>
                          <a:cs typeface="Times New Roman" panose="02020603050405020304" pitchFamily="18" charset="0"/>
                        </a:rPr>
                        <m:t>)=</m:t>
                      </m:r>
                      <m:f>
                        <m:fPr>
                          <m:ctrlPr>
                            <a:rPr lang="en-US" sz="2000" b="0" i="1" smtClean="0">
                              <a:solidFill>
                                <a:srgbClr val="0070C0"/>
                              </a:solidFill>
                              <a:latin typeface="Cambria Math" panose="02040503050406030204" pitchFamily="18" charset="0"/>
                              <a:cs typeface="Times New Roman" panose="02020603050405020304" pitchFamily="18" charset="0"/>
                            </a:rPr>
                          </m:ctrlPr>
                        </m:fPr>
                        <m:num>
                          <m:r>
                            <a:rPr lang="en-US" sz="2000" b="0" i="1" smtClean="0">
                              <a:solidFill>
                                <a:srgbClr val="0070C0"/>
                              </a:solidFill>
                              <a:latin typeface="Cambria Math" panose="02040503050406030204" pitchFamily="18" charset="0"/>
                              <a:cs typeface="Times New Roman" panose="02020603050405020304" pitchFamily="18" charset="0"/>
                            </a:rPr>
                            <m:t>1</m:t>
                          </m:r>
                        </m:num>
                        <m:den>
                          <m:r>
                            <a:rPr lang="en-US" sz="2000" b="0" i="1" smtClean="0">
                              <a:solidFill>
                                <a:srgbClr val="0070C0"/>
                              </a:solidFill>
                              <a:latin typeface="Cambria Math" panose="02040503050406030204" pitchFamily="18" charset="0"/>
                              <a:cs typeface="Times New Roman" panose="02020603050405020304" pitchFamily="18" charset="0"/>
                            </a:rPr>
                            <m:t>1+</m:t>
                          </m:r>
                          <m:sSup>
                            <m:sSupPr>
                              <m:ctrlPr>
                                <a:rPr lang="en-US" sz="2000" b="0" i="1" smtClean="0">
                                  <a:solidFill>
                                    <a:srgbClr val="0070C0"/>
                                  </a:solidFill>
                                  <a:latin typeface="Cambria Math" panose="02040503050406030204" pitchFamily="18" charset="0"/>
                                  <a:cs typeface="Times New Roman" panose="02020603050405020304" pitchFamily="18" charset="0"/>
                                </a:rPr>
                              </m:ctrlPr>
                            </m:sSupPr>
                            <m:e>
                              <m:r>
                                <a:rPr lang="en-US" sz="2000" b="0" i="1" smtClean="0">
                                  <a:solidFill>
                                    <a:srgbClr val="0070C0"/>
                                  </a:solidFill>
                                  <a:latin typeface="Cambria Math" panose="02040503050406030204" pitchFamily="18" charset="0"/>
                                  <a:cs typeface="Times New Roman" panose="02020603050405020304" pitchFamily="18" charset="0"/>
                                </a:rPr>
                                <m:t>𝑒</m:t>
                              </m:r>
                            </m:e>
                            <m:sup>
                              <m:r>
                                <a:rPr lang="en-US" sz="2000" b="0" i="1" smtClean="0">
                                  <a:solidFill>
                                    <a:srgbClr val="0070C0"/>
                                  </a:solidFill>
                                  <a:latin typeface="Cambria Math" panose="02040503050406030204" pitchFamily="18" charset="0"/>
                                  <a:cs typeface="Times New Roman" panose="02020603050405020304" pitchFamily="18" charset="0"/>
                                </a:rPr>
                                <m:t>−(</m:t>
                              </m:r>
                              <m:r>
                                <a:rPr lang="en-US" sz="2000" b="0" i="1" smtClean="0">
                                  <a:solidFill>
                                    <a:srgbClr val="0070C0"/>
                                  </a:solidFill>
                                  <a:latin typeface="Cambria Math" panose="02040503050406030204" pitchFamily="18" charset="0"/>
                                  <a:cs typeface="Times New Roman" panose="02020603050405020304" pitchFamily="18" charset="0"/>
                                </a:rPr>
                                <m:t>𝑏</m:t>
                              </m:r>
                              <m:r>
                                <a:rPr lang="en-US" sz="2000" b="0" i="1" smtClean="0">
                                  <a:solidFill>
                                    <a:srgbClr val="0070C0"/>
                                  </a:solidFill>
                                  <a:latin typeface="Cambria Math" panose="02040503050406030204" pitchFamily="18" charset="0"/>
                                  <a:cs typeface="Times New Roman" panose="02020603050405020304" pitchFamily="18" charset="0"/>
                                </a:rPr>
                                <m:t> +</m:t>
                              </m:r>
                              <m:sSub>
                                <m:sSubPr>
                                  <m:ctrlPr>
                                    <a:rPr lang="en-US" sz="2000" b="0" i="1" smtClean="0">
                                      <a:solidFill>
                                        <a:srgbClr val="0070C0"/>
                                      </a:solidFill>
                                      <a:latin typeface="Cambria Math" panose="02040503050406030204" pitchFamily="18" charset="0"/>
                                      <a:cs typeface="Times New Roman" panose="02020603050405020304" pitchFamily="18" charset="0"/>
                                    </a:rPr>
                                  </m:ctrlPr>
                                </m:sSubPr>
                                <m:e>
                                  <m:r>
                                    <a:rPr lang="en-US" sz="2000" b="0" i="1" smtClean="0">
                                      <a:solidFill>
                                        <a:srgbClr val="0070C0"/>
                                      </a:solidFill>
                                      <a:latin typeface="Cambria Math" panose="02040503050406030204" pitchFamily="18" charset="0"/>
                                      <a:cs typeface="Times New Roman" panose="02020603050405020304" pitchFamily="18" charset="0"/>
                                    </a:rPr>
                                    <m:t>𝑤</m:t>
                                  </m:r>
                                </m:e>
                                <m:sub>
                                  <m:r>
                                    <a:rPr lang="en-US" sz="2000" b="0" i="1" smtClean="0">
                                      <a:solidFill>
                                        <a:srgbClr val="0070C0"/>
                                      </a:solidFill>
                                      <a:latin typeface="Cambria Math" panose="02040503050406030204" pitchFamily="18" charset="0"/>
                                      <a:cs typeface="Times New Roman" panose="02020603050405020304" pitchFamily="18" charset="0"/>
                                    </a:rPr>
                                    <m:t>1</m:t>
                                  </m:r>
                                </m:sub>
                              </m:sSub>
                              <m:d>
                                <m:dPr>
                                  <m:ctrlPr>
                                    <a:rPr lang="en-US" sz="2000" b="0" i="1" smtClean="0">
                                      <a:solidFill>
                                        <a:srgbClr val="0070C0"/>
                                      </a:solidFill>
                                      <a:latin typeface="Cambria Math" panose="02040503050406030204" pitchFamily="18" charset="0"/>
                                      <a:cs typeface="Times New Roman" panose="02020603050405020304" pitchFamily="18" charset="0"/>
                                    </a:rPr>
                                  </m:ctrlPr>
                                </m:dPr>
                                <m:e>
                                  <m:r>
                                    <a:rPr lang="en-US" sz="2000" i="1">
                                      <a:solidFill>
                                        <a:srgbClr val="0070C0"/>
                                      </a:solidFill>
                                      <a:latin typeface="Cambria Math" panose="02040503050406030204" pitchFamily="18" charset="0"/>
                                      <a:cs typeface="Times New Roman" panose="02020603050405020304" pitchFamily="18" charset="0"/>
                                    </a:rPr>
                                    <m:t>𝑏𝑎𝑙</m:t>
                                  </m:r>
                                </m:e>
                              </m:d>
                              <m:r>
                                <a:rPr lang="en-US" sz="2000" i="1">
                                  <a:solidFill>
                                    <a:srgbClr val="0070C0"/>
                                  </a:solidFill>
                                  <a:latin typeface="Cambria Math" panose="02040503050406030204" pitchFamily="18" charset="0"/>
                                  <a:cs typeface="Times New Roman" panose="02020603050405020304" pitchFamily="18" charset="0"/>
                                </a:rPr>
                                <m:t>+</m:t>
                              </m:r>
                              <m:sSub>
                                <m:sSubPr>
                                  <m:ctrlPr>
                                    <a:rPr lang="en-US" sz="2000" b="0" i="1" smtClean="0">
                                      <a:solidFill>
                                        <a:srgbClr val="0070C0"/>
                                      </a:solidFill>
                                      <a:latin typeface="Cambria Math" panose="02040503050406030204" pitchFamily="18" charset="0"/>
                                      <a:cs typeface="Times New Roman" panose="02020603050405020304" pitchFamily="18" charset="0"/>
                                    </a:rPr>
                                  </m:ctrlPr>
                                </m:sSubPr>
                                <m:e>
                                  <m:r>
                                    <a:rPr lang="en-US" sz="2000" b="0" i="1" smtClean="0">
                                      <a:solidFill>
                                        <a:srgbClr val="0070C0"/>
                                      </a:solidFill>
                                      <a:latin typeface="Cambria Math" panose="02040503050406030204" pitchFamily="18" charset="0"/>
                                      <a:cs typeface="Times New Roman" panose="02020603050405020304" pitchFamily="18" charset="0"/>
                                    </a:rPr>
                                    <m:t>𝑤</m:t>
                                  </m:r>
                                </m:e>
                                <m:sub>
                                  <m:r>
                                    <a:rPr lang="en-US" sz="2000" b="0" i="1" smtClean="0">
                                      <a:solidFill>
                                        <a:srgbClr val="0070C0"/>
                                      </a:solidFill>
                                      <a:latin typeface="Cambria Math" panose="02040503050406030204" pitchFamily="18" charset="0"/>
                                      <a:cs typeface="Times New Roman" panose="02020603050405020304" pitchFamily="18" charset="0"/>
                                    </a:rPr>
                                    <m:t>2</m:t>
                                  </m:r>
                                </m:sub>
                              </m:sSub>
                              <m:d>
                                <m:dPr>
                                  <m:ctrlPr>
                                    <a:rPr lang="en-US" sz="2000" b="0" i="1" smtClean="0">
                                      <a:solidFill>
                                        <a:srgbClr val="0070C0"/>
                                      </a:solidFill>
                                      <a:latin typeface="Cambria Math" panose="02040503050406030204" pitchFamily="18" charset="0"/>
                                      <a:cs typeface="Times New Roman" panose="02020603050405020304" pitchFamily="18" charset="0"/>
                                    </a:rPr>
                                  </m:ctrlPr>
                                </m:dPr>
                                <m:e>
                                  <m:r>
                                    <a:rPr lang="en-US" sz="2000" i="1">
                                      <a:solidFill>
                                        <a:srgbClr val="0070C0"/>
                                      </a:solidFill>
                                      <a:latin typeface="Cambria Math" panose="02040503050406030204" pitchFamily="18" charset="0"/>
                                      <a:cs typeface="Times New Roman" panose="02020603050405020304" pitchFamily="18" charset="0"/>
                                    </a:rPr>
                                    <m:t>𝑖𝑛𝑐</m:t>
                                  </m:r>
                                </m:e>
                              </m:d>
                              <m:r>
                                <a:rPr lang="en-US" sz="2000" b="0" i="1" smtClean="0">
                                  <a:solidFill>
                                    <a:srgbClr val="0070C0"/>
                                  </a:solidFill>
                                  <a:latin typeface="Cambria Math" panose="02040503050406030204" pitchFamily="18" charset="0"/>
                                  <a:cs typeface="Times New Roman" panose="02020603050405020304" pitchFamily="18" charset="0"/>
                                </a:rPr>
                                <m:t>)</m:t>
                              </m:r>
                            </m:sup>
                          </m:sSup>
                        </m:den>
                      </m:f>
                    </m:oMath>
                  </m:oMathPara>
                </a14:m>
                <a:endParaRPr lang="en-US" sz="2000" dirty="0"/>
              </a:p>
            </p:txBody>
          </p:sp>
        </mc:Choice>
        <mc:Fallback xmlns="">
          <p:sp>
            <p:nvSpPr>
              <p:cNvPr id="9" name="TextBox 8">
                <a:extLst>
                  <a:ext uri="{FF2B5EF4-FFF2-40B4-BE49-F238E27FC236}">
                    <a16:creationId xmlns:a16="http://schemas.microsoft.com/office/drawing/2014/main" id="{FFACA779-190F-43DA-8561-A94A6C3EC025}"/>
                  </a:ext>
                </a:extLst>
              </p:cNvPr>
              <p:cNvSpPr txBox="1">
                <a:spLocks noRot="1" noChangeAspect="1" noMove="1" noResize="1" noEditPoints="1" noAdjustHandles="1" noChangeArrowheads="1" noChangeShapeType="1" noTextEdit="1"/>
              </p:cNvSpPr>
              <p:nvPr/>
            </p:nvSpPr>
            <p:spPr>
              <a:xfrm>
                <a:off x="2367438" y="1133699"/>
                <a:ext cx="6094206" cy="682495"/>
              </a:xfrm>
              <a:prstGeom prst="rect">
                <a:avLst/>
              </a:prstGeom>
              <a:blipFill>
                <a:blip r:embed="rId3"/>
                <a:stretch>
                  <a:fillRect/>
                </a:stretch>
              </a:blipFill>
            </p:spPr>
            <p:txBody>
              <a:bodyPr/>
              <a:lstStyle/>
              <a:p>
                <a:r>
                  <a:rPr lang="en-US">
                    <a:noFill/>
                  </a:rPr>
                  <a:t> </a:t>
                </a:r>
              </a:p>
            </p:txBody>
          </p:sp>
        </mc:Fallback>
      </mc:AlternateContent>
      <p:pic>
        <p:nvPicPr>
          <p:cNvPr id="19" name="Picture 18">
            <a:extLst>
              <a:ext uri="{FF2B5EF4-FFF2-40B4-BE49-F238E27FC236}">
                <a16:creationId xmlns:a16="http://schemas.microsoft.com/office/drawing/2014/main" id="{2D155E9C-B55C-49B0-93BC-CDC851BB01CF}"/>
              </a:ext>
            </a:extLst>
          </p:cNvPr>
          <p:cNvPicPr>
            <a:picLocks noChangeAspect="1"/>
          </p:cNvPicPr>
          <p:nvPr/>
        </p:nvPicPr>
        <p:blipFill>
          <a:blip r:embed="rId4"/>
          <a:stretch>
            <a:fillRect/>
          </a:stretch>
        </p:blipFill>
        <p:spPr>
          <a:xfrm>
            <a:off x="544585" y="1986262"/>
            <a:ext cx="6209788" cy="4189573"/>
          </a:xfrm>
          <a:prstGeom prst="rect">
            <a:avLst/>
          </a:prstGeom>
        </p:spPr>
      </p:pic>
      <p:pic>
        <p:nvPicPr>
          <p:cNvPr id="28" name="Picture 27">
            <a:extLst>
              <a:ext uri="{FF2B5EF4-FFF2-40B4-BE49-F238E27FC236}">
                <a16:creationId xmlns:a16="http://schemas.microsoft.com/office/drawing/2014/main" id="{05944E9A-D7BC-4946-A9B4-B58F0F9DF837}"/>
              </a:ext>
            </a:extLst>
          </p:cNvPr>
          <p:cNvPicPr>
            <a:picLocks noChangeAspect="1"/>
          </p:cNvPicPr>
          <p:nvPr/>
        </p:nvPicPr>
        <p:blipFill>
          <a:blip r:embed="rId5"/>
          <a:stretch>
            <a:fillRect/>
          </a:stretch>
        </p:blipFill>
        <p:spPr>
          <a:xfrm>
            <a:off x="7286057" y="2510164"/>
            <a:ext cx="4067743" cy="3343742"/>
          </a:xfrm>
          <a:prstGeom prst="rect">
            <a:avLst/>
          </a:prstGeom>
        </p:spPr>
      </p:pic>
    </p:spTree>
    <p:extLst>
      <p:ext uri="{BB962C8B-B14F-4D97-AF65-F5344CB8AC3E}">
        <p14:creationId xmlns:p14="http://schemas.microsoft.com/office/powerpoint/2010/main" val="530958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09130D-A35B-4C1B-AD4B-A4E7998C20A3}"/>
              </a:ext>
            </a:extLst>
          </p:cNvPr>
          <p:cNvSpPr>
            <a:spLocks noGrp="1"/>
          </p:cNvSpPr>
          <p:nvPr>
            <p:ph idx="1"/>
          </p:nvPr>
        </p:nvSpPr>
        <p:spPr>
          <a:xfrm>
            <a:off x="838200" y="2639028"/>
            <a:ext cx="10515600" cy="3537935"/>
          </a:xfrm>
        </p:spPr>
        <p:txBody>
          <a:bodyPr>
            <a:normAutofit/>
          </a:bodyPr>
          <a:lstStyle/>
          <a:p>
            <a:pPr marL="0" indent="0" algn="ctr">
              <a:buNone/>
            </a:pPr>
            <a:r>
              <a:rPr lang="en-US" sz="3600" dirty="0">
                <a:latin typeface="Times New Roman" panose="02020603050405020304" pitchFamily="18" charset="0"/>
                <a:cs typeface="Times New Roman" panose="02020603050405020304" pitchFamily="18" charset="0"/>
              </a:rPr>
              <a:t>Part II</a:t>
            </a:r>
          </a:p>
          <a:p>
            <a:pPr marL="0" indent="0" algn="ctr">
              <a:buNone/>
            </a:pPr>
            <a:r>
              <a:rPr lang="en-US" sz="3600" dirty="0">
                <a:latin typeface="Times New Roman" panose="02020603050405020304" pitchFamily="18" charset="0"/>
                <a:cs typeface="Times New Roman" panose="02020603050405020304" pitchFamily="18" charset="0"/>
              </a:rPr>
              <a:t>Classification Performance Metrics</a:t>
            </a:r>
          </a:p>
        </p:txBody>
      </p:sp>
      <p:sp>
        <p:nvSpPr>
          <p:cNvPr id="4" name="Slide Number Placeholder 3">
            <a:extLst>
              <a:ext uri="{FF2B5EF4-FFF2-40B4-BE49-F238E27FC236}">
                <a16:creationId xmlns:a16="http://schemas.microsoft.com/office/drawing/2014/main" id="{97F48E12-A4CB-4327-B6AB-F60E1E51F6DD}"/>
              </a:ext>
            </a:extLst>
          </p:cNvPr>
          <p:cNvSpPr>
            <a:spLocks noGrp="1"/>
          </p:cNvSpPr>
          <p:nvPr>
            <p:ph type="sldNum" sz="quarter" idx="12"/>
          </p:nvPr>
        </p:nvSpPr>
        <p:spPr/>
        <p:txBody>
          <a:bodyPr/>
          <a:lstStyle/>
          <a:p>
            <a:fld id="{036B7F87-8F90-48EA-B403-6E98BF6BC1E9}" type="slidenum">
              <a:rPr lang="en-US" smtClean="0"/>
              <a:t>16</a:t>
            </a:fld>
            <a:endParaRPr lang="en-US"/>
          </a:p>
        </p:txBody>
      </p:sp>
    </p:spTree>
    <p:extLst>
      <p:ext uri="{BB962C8B-B14F-4D97-AF65-F5344CB8AC3E}">
        <p14:creationId xmlns:p14="http://schemas.microsoft.com/office/powerpoint/2010/main" val="3233508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4"/>
            <a:ext cx="7638498" cy="7506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schemeClr val="tx2"/>
                </a:solidFill>
                <a:latin typeface="Times New Roman" panose="02020603050405020304" pitchFamily="18" charset="0"/>
                <a:cs typeface="Times New Roman" panose="02020603050405020304" pitchFamily="18" charset="0"/>
              </a:rPr>
              <a:t>Confusion Matrix</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6">
            <a:extLst>
              <a:ext uri="{FF2B5EF4-FFF2-40B4-BE49-F238E27FC236}">
                <a16:creationId xmlns:a16="http://schemas.microsoft.com/office/drawing/2014/main" id="{94DEDD6E-6D3D-468E-BF82-0685B78EB485}"/>
              </a:ext>
            </a:extLst>
          </p:cNvPr>
          <p:cNvSpPr>
            <a:spLocks noGrp="1"/>
          </p:cNvSpPr>
          <p:nvPr>
            <p:ph type="sldNum" sz="quarter" idx="12"/>
          </p:nvPr>
        </p:nvSpPr>
        <p:spPr/>
        <p:txBody>
          <a:bodyPr/>
          <a:lstStyle/>
          <a:p>
            <a:fld id="{036B7F87-8F90-48EA-B403-6E98BF6BC1E9}" type="slidenum">
              <a:rPr lang="en-US" smtClean="0"/>
              <a:t>17</a:t>
            </a:fld>
            <a:endParaRPr lang="en-US"/>
          </a:p>
        </p:txBody>
      </p:sp>
      <p:pic>
        <p:nvPicPr>
          <p:cNvPr id="14" name="Content Placeholder 1">
            <a:extLst>
              <a:ext uri="{FF2B5EF4-FFF2-40B4-BE49-F238E27FC236}">
                <a16:creationId xmlns:a16="http://schemas.microsoft.com/office/drawing/2014/main" id="{1D77F628-8034-4575-92F9-B7CACA911981}"/>
              </a:ext>
            </a:extLst>
          </p:cNvPr>
          <p:cNvPicPr>
            <a:picLocks noGrp="1" noChangeAspect="1"/>
          </p:cNvPicPr>
          <p:nvPr>
            <p:ph idx="1"/>
          </p:nvPr>
        </p:nvPicPr>
        <p:blipFill rotWithShape="1">
          <a:blip r:embed="rId3"/>
          <a:srcRect r="43084" b="37452"/>
          <a:stretch/>
        </p:blipFill>
        <p:spPr>
          <a:xfrm>
            <a:off x="1002684" y="1654402"/>
            <a:ext cx="3659337" cy="2937144"/>
          </a:xfrm>
          <a:prstGeom prst="rect">
            <a:avLst/>
          </a:prstGeom>
        </p:spPr>
      </p:pic>
      <p:pic>
        <p:nvPicPr>
          <p:cNvPr id="15" name="Picture 14">
            <a:extLst>
              <a:ext uri="{FF2B5EF4-FFF2-40B4-BE49-F238E27FC236}">
                <a16:creationId xmlns:a16="http://schemas.microsoft.com/office/drawing/2014/main" id="{6E82BD4B-12AE-4890-A234-8F55C4173F0A}"/>
              </a:ext>
            </a:extLst>
          </p:cNvPr>
          <p:cNvPicPr>
            <a:picLocks noChangeAspect="1"/>
          </p:cNvPicPr>
          <p:nvPr/>
        </p:nvPicPr>
        <p:blipFill>
          <a:blip r:embed="rId4"/>
          <a:stretch>
            <a:fillRect/>
          </a:stretch>
        </p:blipFill>
        <p:spPr>
          <a:xfrm>
            <a:off x="1598328" y="4960676"/>
            <a:ext cx="1552792" cy="485843"/>
          </a:xfrm>
          <a:prstGeom prst="rect">
            <a:avLst/>
          </a:prstGeom>
        </p:spPr>
      </p:pic>
      <p:pic>
        <p:nvPicPr>
          <p:cNvPr id="2052" name="Picture 4" descr="Image result for confusion matrix 3 classes">
            <a:extLst>
              <a:ext uri="{FF2B5EF4-FFF2-40B4-BE49-F238E27FC236}">
                <a16:creationId xmlns:a16="http://schemas.microsoft.com/office/drawing/2014/main" id="{63306FA2-E57E-4D33-8117-E6FC6A6E00D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04832" y="2153210"/>
            <a:ext cx="3952875" cy="2228850"/>
          </a:xfrm>
          <a:prstGeom prst="rect">
            <a:avLst/>
          </a:prstGeom>
          <a:noFill/>
          <a:extLst>
            <a:ext uri="{909E8E84-426E-40DD-AFC4-6F175D3DCCD1}">
              <a14:hiddenFill xmlns:a14="http://schemas.microsoft.com/office/drawing/2010/main">
                <a:solidFill>
                  <a:srgbClr val="FFFFFF"/>
                </a:solidFill>
              </a14:hiddenFill>
            </a:ext>
          </a:extLst>
        </p:spPr>
      </p:pic>
      <p:cxnSp>
        <p:nvCxnSpPr>
          <p:cNvPr id="17" name="Straight Connector 16">
            <a:extLst>
              <a:ext uri="{FF2B5EF4-FFF2-40B4-BE49-F238E27FC236}">
                <a16:creationId xmlns:a16="http://schemas.microsoft.com/office/drawing/2014/main" id="{1CD290DD-D5D5-4917-8946-D02F75C29DE6}"/>
              </a:ext>
            </a:extLst>
          </p:cNvPr>
          <p:cNvCxnSpPr/>
          <p:nvPr/>
        </p:nvCxnSpPr>
        <p:spPr>
          <a:xfrm>
            <a:off x="5540188" y="1065007"/>
            <a:ext cx="0" cy="455048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3490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4"/>
            <a:ext cx="7638498" cy="7506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schemeClr val="tx2"/>
                </a:solidFill>
                <a:latin typeface="Times New Roman" panose="02020603050405020304" pitchFamily="18" charset="0"/>
                <a:cs typeface="Times New Roman" panose="02020603050405020304" pitchFamily="18" charset="0"/>
              </a:rPr>
              <a:t>Accuracy, Precision, Recall and F1score</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6">
            <a:extLst>
              <a:ext uri="{FF2B5EF4-FFF2-40B4-BE49-F238E27FC236}">
                <a16:creationId xmlns:a16="http://schemas.microsoft.com/office/drawing/2014/main" id="{94DEDD6E-6D3D-468E-BF82-0685B78EB485}"/>
              </a:ext>
            </a:extLst>
          </p:cNvPr>
          <p:cNvSpPr>
            <a:spLocks noGrp="1"/>
          </p:cNvSpPr>
          <p:nvPr>
            <p:ph type="sldNum" sz="quarter" idx="12"/>
          </p:nvPr>
        </p:nvSpPr>
        <p:spPr/>
        <p:txBody>
          <a:bodyPr/>
          <a:lstStyle/>
          <a:p>
            <a:fld id="{036B7F87-8F90-48EA-B403-6E98BF6BC1E9}" type="slidenum">
              <a:rPr lang="en-US" smtClean="0"/>
              <a:t>18</a:t>
            </a:fld>
            <a:endParaRPr lang="en-US" dirty="0"/>
          </a:p>
        </p:txBody>
      </p:sp>
      <p:pic>
        <p:nvPicPr>
          <p:cNvPr id="13" name="Picture 12">
            <a:extLst>
              <a:ext uri="{FF2B5EF4-FFF2-40B4-BE49-F238E27FC236}">
                <a16:creationId xmlns:a16="http://schemas.microsoft.com/office/drawing/2014/main" id="{F3BEA16B-3BAA-4283-A2DC-901738EB07A5}"/>
              </a:ext>
            </a:extLst>
          </p:cNvPr>
          <p:cNvPicPr>
            <a:picLocks noChangeAspect="1"/>
          </p:cNvPicPr>
          <p:nvPr/>
        </p:nvPicPr>
        <p:blipFill rotWithShape="1">
          <a:blip r:embed="rId3"/>
          <a:srcRect t="1" r="47893" b="40607"/>
          <a:stretch/>
        </p:blipFill>
        <p:spPr>
          <a:xfrm>
            <a:off x="3718838" y="1225699"/>
            <a:ext cx="3499543" cy="2834531"/>
          </a:xfrm>
          <a:prstGeom prst="rect">
            <a:avLst/>
          </a:prstGeom>
        </p:spPr>
      </p:pic>
      <p:sp>
        <p:nvSpPr>
          <p:cNvPr id="8" name="TextBox 7">
            <a:extLst>
              <a:ext uri="{FF2B5EF4-FFF2-40B4-BE49-F238E27FC236}">
                <a16:creationId xmlns:a16="http://schemas.microsoft.com/office/drawing/2014/main" id="{38AAF23E-169C-489D-9CD2-18F76BBABEB3}"/>
              </a:ext>
            </a:extLst>
          </p:cNvPr>
          <p:cNvSpPr txBox="1"/>
          <p:nvPr/>
        </p:nvSpPr>
        <p:spPr>
          <a:xfrm>
            <a:off x="7580020" y="1369221"/>
            <a:ext cx="3926945" cy="1554272"/>
          </a:xfrm>
          <a:prstGeom prst="rect">
            <a:avLst/>
          </a:prstGeom>
          <a:noFill/>
        </p:spPr>
        <p:txBody>
          <a:bodyPr wrap="square">
            <a:spAutoFit/>
          </a:bodyPr>
          <a:lstStyle/>
          <a:p>
            <a:pPr algn="just"/>
            <a:r>
              <a:rPr lang="en-US" sz="1900" dirty="0">
                <a:latin typeface="Times New Roman" panose="02020603050405020304" pitchFamily="18" charset="0"/>
                <a:cs typeface="Times New Roman" panose="02020603050405020304" pitchFamily="18" charset="0"/>
              </a:rPr>
              <a:t>While </a:t>
            </a:r>
            <a:r>
              <a:rPr lang="en-US" sz="1900" b="1" dirty="0">
                <a:latin typeface="Times New Roman" panose="02020603050405020304" pitchFamily="18" charset="0"/>
                <a:cs typeface="Times New Roman" panose="02020603050405020304" pitchFamily="18" charset="0"/>
              </a:rPr>
              <a:t>recall</a:t>
            </a:r>
            <a:r>
              <a:rPr lang="en-US" sz="1900" dirty="0">
                <a:latin typeface="Times New Roman" panose="02020603050405020304" pitchFamily="18" charset="0"/>
                <a:cs typeface="Times New Roman" panose="02020603050405020304" pitchFamily="18" charset="0"/>
              </a:rPr>
              <a:t> expresses the ability to find all </a:t>
            </a:r>
            <a:r>
              <a:rPr lang="en-US" sz="1900" dirty="0">
                <a:solidFill>
                  <a:schemeClr val="accent1">
                    <a:lumMod val="75000"/>
                  </a:schemeClr>
                </a:solidFill>
                <a:latin typeface="Times New Roman" panose="02020603050405020304" pitchFamily="18" charset="0"/>
                <a:cs typeface="Times New Roman" panose="02020603050405020304" pitchFamily="18" charset="0"/>
              </a:rPr>
              <a:t>relevant</a:t>
            </a:r>
            <a:r>
              <a:rPr lang="en-US" sz="1900" dirty="0">
                <a:latin typeface="Times New Roman" panose="02020603050405020304" pitchFamily="18" charset="0"/>
                <a:cs typeface="Times New Roman" panose="02020603050405020304" pitchFamily="18" charset="0"/>
              </a:rPr>
              <a:t> instances in a dataset, </a:t>
            </a:r>
            <a:r>
              <a:rPr lang="en-US" sz="1900" b="1" dirty="0">
                <a:latin typeface="Times New Roman" panose="02020603050405020304" pitchFamily="18" charset="0"/>
                <a:cs typeface="Times New Roman" panose="02020603050405020304" pitchFamily="18" charset="0"/>
              </a:rPr>
              <a:t>precision</a:t>
            </a:r>
            <a:r>
              <a:rPr lang="en-US" sz="1900" dirty="0">
                <a:latin typeface="Times New Roman" panose="02020603050405020304" pitchFamily="18" charset="0"/>
                <a:cs typeface="Times New Roman" panose="02020603050405020304" pitchFamily="18" charset="0"/>
              </a:rPr>
              <a:t> expresses the proportion of the data points our model says was relevant were actually relevant.</a:t>
            </a:r>
          </a:p>
        </p:txBody>
      </p:sp>
      <p:sp>
        <p:nvSpPr>
          <p:cNvPr id="10" name="TextBox 9">
            <a:extLst>
              <a:ext uri="{FF2B5EF4-FFF2-40B4-BE49-F238E27FC236}">
                <a16:creationId xmlns:a16="http://schemas.microsoft.com/office/drawing/2014/main" id="{78E94AFC-9BE3-49A1-80F4-47386201F966}"/>
              </a:ext>
            </a:extLst>
          </p:cNvPr>
          <p:cNvSpPr txBox="1"/>
          <p:nvPr/>
        </p:nvSpPr>
        <p:spPr>
          <a:xfrm>
            <a:off x="3505135" y="5101491"/>
            <a:ext cx="6703871" cy="677108"/>
          </a:xfrm>
          <a:prstGeom prst="rect">
            <a:avLst/>
          </a:prstGeom>
          <a:noFill/>
        </p:spPr>
        <p:txBody>
          <a:bodyPr wrap="square">
            <a:spAutoFit/>
          </a:bodyPr>
          <a:lstStyle/>
          <a:p>
            <a:pPr algn="just"/>
            <a:r>
              <a:rPr lang="en-US" sz="1900" b="0" i="0" dirty="0">
                <a:solidFill>
                  <a:srgbClr val="292929"/>
                </a:solidFill>
                <a:effectLst/>
                <a:latin typeface="Times New Roman" panose="02020603050405020304" pitchFamily="18" charset="0"/>
                <a:cs typeface="Times New Roman" panose="02020603050405020304" pitchFamily="18" charset="0"/>
              </a:rPr>
              <a:t>F1 uses the </a:t>
            </a:r>
            <a:r>
              <a:rPr lang="en-US" sz="1900" b="1" i="0" dirty="0">
                <a:solidFill>
                  <a:srgbClr val="292929"/>
                </a:solidFill>
                <a:effectLst/>
                <a:latin typeface="Times New Roman" panose="02020603050405020304" pitchFamily="18" charset="0"/>
                <a:cs typeface="Times New Roman" panose="02020603050405020304" pitchFamily="18" charset="0"/>
              </a:rPr>
              <a:t>harmonic</a:t>
            </a:r>
            <a:r>
              <a:rPr lang="en-US" sz="1900" b="0" i="0" dirty="0">
                <a:solidFill>
                  <a:srgbClr val="292929"/>
                </a:solidFill>
                <a:effectLst/>
                <a:latin typeface="Times New Roman" panose="02020603050405020304" pitchFamily="18" charset="0"/>
                <a:cs typeface="Times New Roman" panose="02020603050405020304" pitchFamily="18" charset="0"/>
              </a:rPr>
              <a:t> mean instead of a simple average because it punishes extreme values.</a:t>
            </a:r>
            <a:endParaRPr lang="en-US" sz="1900"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5D9B46BA-247B-406E-A7D7-F162DB2C5DB4}"/>
              </a:ext>
            </a:extLst>
          </p:cNvPr>
          <p:cNvPicPr>
            <a:picLocks noChangeAspect="1"/>
          </p:cNvPicPr>
          <p:nvPr/>
        </p:nvPicPr>
        <p:blipFill>
          <a:blip r:embed="rId4"/>
          <a:stretch>
            <a:fillRect/>
          </a:stretch>
        </p:blipFill>
        <p:spPr>
          <a:xfrm>
            <a:off x="7204410" y="3218220"/>
            <a:ext cx="2446518" cy="811408"/>
          </a:xfrm>
          <a:prstGeom prst="rect">
            <a:avLst/>
          </a:prstGeom>
        </p:spPr>
      </p:pic>
      <p:pic>
        <p:nvPicPr>
          <p:cNvPr id="18" name="Picture 17">
            <a:extLst>
              <a:ext uri="{FF2B5EF4-FFF2-40B4-BE49-F238E27FC236}">
                <a16:creationId xmlns:a16="http://schemas.microsoft.com/office/drawing/2014/main" id="{53031875-8C07-40E5-B88B-AEBDB41876A0}"/>
              </a:ext>
            </a:extLst>
          </p:cNvPr>
          <p:cNvPicPr>
            <a:picLocks noChangeAspect="1"/>
          </p:cNvPicPr>
          <p:nvPr/>
        </p:nvPicPr>
        <p:blipFill>
          <a:blip r:embed="rId5"/>
          <a:stretch>
            <a:fillRect/>
          </a:stretch>
        </p:blipFill>
        <p:spPr>
          <a:xfrm>
            <a:off x="5851342" y="4060230"/>
            <a:ext cx="1704748" cy="907893"/>
          </a:xfrm>
          <a:prstGeom prst="rect">
            <a:avLst/>
          </a:prstGeom>
        </p:spPr>
      </p:pic>
      <p:pic>
        <p:nvPicPr>
          <p:cNvPr id="20" name="Picture 19">
            <a:extLst>
              <a:ext uri="{FF2B5EF4-FFF2-40B4-BE49-F238E27FC236}">
                <a16:creationId xmlns:a16="http://schemas.microsoft.com/office/drawing/2014/main" id="{50776AA1-0820-4B1E-B437-1B536D995DB7}"/>
              </a:ext>
            </a:extLst>
          </p:cNvPr>
          <p:cNvPicPr>
            <a:picLocks noChangeAspect="1"/>
          </p:cNvPicPr>
          <p:nvPr/>
        </p:nvPicPr>
        <p:blipFill>
          <a:blip r:embed="rId6"/>
          <a:stretch>
            <a:fillRect/>
          </a:stretch>
        </p:blipFill>
        <p:spPr>
          <a:xfrm>
            <a:off x="487662" y="1299643"/>
            <a:ext cx="3017473" cy="736987"/>
          </a:xfrm>
          <a:prstGeom prst="rect">
            <a:avLst/>
          </a:prstGeom>
        </p:spPr>
      </p:pic>
      <p:pic>
        <p:nvPicPr>
          <p:cNvPr id="22" name="Picture 21">
            <a:extLst>
              <a:ext uri="{FF2B5EF4-FFF2-40B4-BE49-F238E27FC236}">
                <a16:creationId xmlns:a16="http://schemas.microsoft.com/office/drawing/2014/main" id="{5F2BE60F-5165-46B7-9A8B-7901BA214C11}"/>
              </a:ext>
            </a:extLst>
          </p:cNvPr>
          <p:cNvPicPr>
            <a:picLocks noChangeAspect="1"/>
          </p:cNvPicPr>
          <p:nvPr/>
        </p:nvPicPr>
        <p:blipFill>
          <a:blip r:embed="rId7"/>
          <a:stretch>
            <a:fillRect/>
          </a:stretch>
        </p:blipFill>
        <p:spPr>
          <a:xfrm>
            <a:off x="339726" y="5075937"/>
            <a:ext cx="3017473" cy="762960"/>
          </a:xfrm>
          <a:prstGeom prst="rect">
            <a:avLst/>
          </a:prstGeom>
        </p:spPr>
      </p:pic>
      <p:sp>
        <p:nvSpPr>
          <p:cNvPr id="23" name="Rectangle 22">
            <a:extLst>
              <a:ext uri="{FF2B5EF4-FFF2-40B4-BE49-F238E27FC236}">
                <a16:creationId xmlns:a16="http://schemas.microsoft.com/office/drawing/2014/main" id="{6B088880-3D26-4714-A279-95B3C760C0EE}"/>
              </a:ext>
            </a:extLst>
          </p:cNvPr>
          <p:cNvSpPr/>
          <p:nvPr/>
        </p:nvSpPr>
        <p:spPr>
          <a:xfrm>
            <a:off x="6174889" y="3228978"/>
            <a:ext cx="1029521" cy="811408"/>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08200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2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4"/>
            <a:ext cx="7638498" cy="750647"/>
          </a:xfrm>
          <a:prstGeom prst="rect">
            <a:avLst/>
          </a:prstGeom>
        </p:spPr>
        <p:txBody>
          <a:bodyPr vert="horz" lIns="91440" tIns="45720" rIns="91440" bIns="45720" rtlCol="0" anchor="b">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Times New Roman" panose="02020603050405020304" pitchFamily="18" charset="0"/>
                <a:cs typeface="Times New Roman" panose="02020603050405020304" pitchFamily="18" charset="0"/>
              </a:rPr>
              <a:t>MCC (Matthews Correlation Coefficient)</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pic>
        <p:nvPicPr>
          <p:cNvPr id="17" name="Picture 16">
            <a:extLst>
              <a:ext uri="{FF2B5EF4-FFF2-40B4-BE49-F238E27FC236}">
                <a16:creationId xmlns:a16="http://schemas.microsoft.com/office/drawing/2014/main" id="{F3BEA16B-3BAA-4283-A2DC-901738EB07A5}"/>
              </a:ext>
            </a:extLst>
          </p:cNvPr>
          <p:cNvPicPr>
            <a:picLocks noChangeAspect="1"/>
          </p:cNvPicPr>
          <p:nvPr/>
        </p:nvPicPr>
        <p:blipFill rotWithShape="1">
          <a:blip r:embed="rId4"/>
          <a:srcRect t="1" r="47893" b="40607"/>
          <a:stretch/>
        </p:blipFill>
        <p:spPr>
          <a:xfrm>
            <a:off x="7889907" y="1681851"/>
            <a:ext cx="3499543" cy="2834531"/>
          </a:xfrm>
          <a:prstGeom prst="rect">
            <a:avLst/>
          </a:prstGeom>
        </p:spPr>
      </p:pic>
      <p:pic>
        <p:nvPicPr>
          <p:cNvPr id="2" name="Picture 1"/>
          <p:cNvPicPr>
            <a:picLocks noChangeAspect="1"/>
          </p:cNvPicPr>
          <p:nvPr/>
        </p:nvPicPr>
        <p:blipFill>
          <a:blip r:embed="rId5"/>
          <a:stretch>
            <a:fillRect/>
          </a:stretch>
        </p:blipFill>
        <p:spPr>
          <a:xfrm>
            <a:off x="1271835" y="1294472"/>
            <a:ext cx="4884083" cy="774759"/>
          </a:xfrm>
          <a:prstGeom prst="rect">
            <a:avLst/>
          </a:prstGeom>
          <a:ln w="3175" cap="sq" cmpd="thickThin">
            <a:solidFill>
              <a:srgbClr val="00B050"/>
            </a:solidFill>
            <a:prstDash val="solid"/>
            <a:miter lim="800000"/>
          </a:ln>
          <a:effectLst>
            <a:innerShdw blurRad="76200">
              <a:srgbClr val="000000"/>
            </a:innerShdw>
          </a:effectLst>
        </p:spPr>
      </p:pic>
      <p:sp>
        <p:nvSpPr>
          <p:cNvPr id="7" name="TextBox 6"/>
          <p:cNvSpPr txBox="1"/>
          <p:nvPr/>
        </p:nvSpPr>
        <p:spPr>
          <a:xfrm>
            <a:off x="436098" y="2447778"/>
            <a:ext cx="7139354" cy="3616375"/>
          </a:xfrm>
          <a:prstGeom prst="rect">
            <a:avLst/>
          </a:prstGeom>
          <a:noFill/>
        </p:spPr>
        <p:txBody>
          <a:bodyPr wrap="square" rtlCol="0">
            <a:spAutoFit/>
          </a:bodyPr>
          <a:lstStyle/>
          <a:p>
            <a:pPr marL="285750" indent="-285750">
              <a:spcBef>
                <a:spcPts val="6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Accuracy and error rates are misleading for imbalanced data sets. </a:t>
            </a:r>
          </a:p>
          <a:p>
            <a:pPr marL="285750" indent="-285750">
              <a:spcBef>
                <a:spcPts val="6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Precision, recall or even f1 score will not take into account the </a:t>
            </a:r>
            <a:r>
              <a:rPr lang="en-US" sz="2000" dirty="0">
                <a:solidFill>
                  <a:srgbClr val="00B050"/>
                </a:solidFill>
                <a:latin typeface="Times New Roman" panose="02020603050405020304" pitchFamily="18" charset="0"/>
                <a:cs typeface="Times New Roman" panose="02020603050405020304" pitchFamily="18" charset="0"/>
              </a:rPr>
              <a:t>true negatives </a:t>
            </a:r>
            <a:r>
              <a:rPr lang="en-US" sz="2000" dirty="0">
                <a:latin typeface="Times New Roman" panose="02020603050405020304" pitchFamily="18" charset="0"/>
                <a:cs typeface="Times New Roman" panose="02020603050405020304" pitchFamily="18" charset="0"/>
              </a:rPr>
              <a:t>(TN)</a:t>
            </a:r>
          </a:p>
          <a:p>
            <a:pPr marL="285750" indent="-285750">
              <a:spcBef>
                <a:spcPts val="6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MCC is one of the most </a:t>
            </a:r>
            <a:r>
              <a:rPr lang="en-US" sz="2000" dirty="0">
                <a:solidFill>
                  <a:srgbClr val="7030A0"/>
                </a:solidFill>
                <a:latin typeface="Times New Roman" panose="02020603050405020304" pitchFamily="18" charset="0"/>
                <a:cs typeface="Times New Roman" panose="02020603050405020304" pitchFamily="18" charset="0"/>
              </a:rPr>
              <a:t>informative</a:t>
            </a:r>
            <a:r>
              <a:rPr lang="en-US" sz="2000" dirty="0">
                <a:latin typeface="Times New Roman" panose="02020603050405020304" pitchFamily="18" charset="0"/>
                <a:cs typeface="Times New Roman" panose="02020603050405020304" pitchFamily="18" charset="0"/>
              </a:rPr>
              <a:t> metrics for any binary classifier.</a:t>
            </a:r>
          </a:p>
          <a:p>
            <a:pPr marL="285750" indent="-285750">
              <a:spcBef>
                <a:spcPts val="600"/>
              </a:spcBef>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spcBef>
                <a:spcPts val="6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MCC returns a value between -1 and +1.</a:t>
            </a:r>
          </a:p>
          <a:p>
            <a:pPr marL="742950" lvl="1" indent="-285750">
              <a:spcBef>
                <a:spcPts val="600"/>
              </a:spcBef>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+1 represents a </a:t>
            </a:r>
            <a:r>
              <a:rPr lang="en-US" dirty="0">
                <a:solidFill>
                  <a:srgbClr val="00B050"/>
                </a:solidFill>
                <a:latin typeface="Times New Roman" panose="02020603050405020304" pitchFamily="18" charset="0"/>
                <a:cs typeface="Times New Roman" panose="02020603050405020304" pitchFamily="18" charset="0"/>
              </a:rPr>
              <a:t>perfect prediction</a:t>
            </a:r>
            <a:r>
              <a:rPr lang="en-US" dirty="0">
                <a:latin typeface="Times New Roman" panose="02020603050405020304" pitchFamily="18" charset="0"/>
                <a:cs typeface="Times New Roman" panose="02020603050405020304" pitchFamily="18" charset="0"/>
              </a:rPr>
              <a:t>,</a:t>
            </a:r>
          </a:p>
          <a:p>
            <a:pPr marL="742950" lvl="1" indent="-285750">
              <a:spcBef>
                <a:spcPts val="600"/>
              </a:spcBef>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0 represents </a:t>
            </a:r>
            <a:r>
              <a:rPr lang="en-US" dirty="0">
                <a:solidFill>
                  <a:srgbClr val="0070C0"/>
                </a:solidFill>
                <a:latin typeface="Times New Roman" panose="02020603050405020304" pitchFamily="18" charset="0"/>
                <a:cs typeface="Times New Roman" panose="02020603050405020304" pitchFamily="18" charset="0"/>
              </a:rPr>
              <a:t>no better than a random </a:t>
            </a:r>
            <a:r>
              <a:rPr lang="en-US" dirty="0">
                <a:latin typeface="Times New Roman" panose="02020603050405020304" pitchFamily="18" charset="0"/>
                <a:cs typeface="Times New Roman" panose="02020603050405020304" pitchFamily="18" charset="0"/>
              </a:rPr>
              <a:t>prediction,</a:t>
            </a:r>
          </a:p>
          <a:p>
            <a:pPr marL="742950" lvl="1" indent="-285750">
              <a:spcBef>
                <a:spcPts val="600"/>
              </a:spcBef>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−1 indicates </a:t>
            </a:r>
            <a:r>
              <a:rPr lang="en-US" dirty="0">
                <a:solidFill>
                  <a:srgbClr val="C00000"/>
                </a:solidFill>
                <a:latin typeface="Times New Roman" panose="02020603050405020304" pitchFamily="18" charset="0"/>
                <a:cs typeface="Times New Roman" panose="02020603050405020304" pitchFamily="18" charset="0"/>
              </a:rPr>
              <a:t>total misclassification</a:t>
            </a:r>
          </a:p>
        </p:txBody>
      </p:sp>
    </p:spTree>
    <p:custDataLst>
      <p:tags r:id="rId1"/>
    </p:custDataLst>
    <p:extLst>
      <p:ext uri="{BB962C8B-B14F-4D97-AF65-F5344CB8AC3E}">
        <p14:creationId xmlns:p14="http://schemas.microsoft.com/office/powerpoint/2010/main" val="4066880302"/>
      </p:ext>
    </p:extLst>
  </p:cSld>
  <p:clrMapOvr>
    <a:masterClrMapping/>
  </p:clrMapOvr>
  <mc:AlternateContent xmlns:mc="http://schemas.openxmlformats.org/markup-compatibility/2006" xmlns:p14="http://schemas.microsoft.com/office/powerpoint/2010/main">
    <mc:Choice Requires="p14">
      <p:transition spd="slow" p14:dur="2000" advTm="253189"/>
    </mc:Choice>
    <mc:Fallback xmlns="">
      <p:transition spd="slow" advTm="2531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9583BC4-47BE-4D54-9B3C-F1EFBB910ACB}"/>
              </a:ext>
            </a:extLst>
          </p:cNvPr>
          <p:cNvSpPr txBox="1">
            <a:spLocks/>
          </p:cNvSpPr>
          <p:nvPr/>
        </p:nvSpPr>
        <p:spPr>
          <a:xfrm>
            <a:off x="842772" y="104394"/>
            <a:ext cx="7638498" cy="7506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Times New Roman" panose="02020603050405020304" pitchFamily="18" charset="0"/>
                <a:cs typeface="Times New Roman" panose="02020603050405020304" pitchFamily="18" charset="0"/>
              </a:rPr>
              <a:t>Road map</a:t>
            </a:r>
          </a:p>
        </p:txBody>
      </p:sp>
      <p:sp>
        <p:nvSpPr>
          <p:cNvPr id="5" name="Arrow: Right 4">
            <a:extLst>
              <a:ext uri="{FF2B5EF4-FFF2-40B4-BE49-F238E27FC236}">
                <a16:creationId xmlns:a16="http://schemas.microsoft.com/office/drawing/2014/main" id="{7965E196-CA7D-43E1-A985-28996880ECF7}"/>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9504201F-1E47-4805-802B-CF086465F679}"/>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8" name="Content Placeholder 6">
            <a:extLst>
              <a:ext uri="{FF2B5EF4-FFF2-40B4-BE49-F238E27FC236}">
                <a16:creationId xmlns:a16="http://schemas.microsoft.com/office/drawing/2014/main" id="{DED1B33C-6BB1-4330-9185-29FCA268638B}"/>
              </a:ext>
            </a:extLst>
          </p:cNvPr>
          <p:cNvGraphicFramePr>
            <a:graphicFrameLocks noGrp="1"/>
          </p:cNvGraphicFramePr>
          <p:nvPr>
            <p:ph idx="1"/>
            <p:extLst>
              <p:ext uri="{D42A27DB-BD31-4B8C-83A1-F6EECF244321}">
                <p14:modId xmlns:p14="http://schemas.microsoft.com/office/powerpoint/2010/main" val="350487972"/>
              </p:ext>
            </p:extLst>
          </p:nvPr>
        </p:nvGraphicFramePr>
        <p:xfrm>
          <a:off x="-553325" y="654021"/>
          <a:ext cx="12475901" cy="57647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Slide Number Placeholder 6">
            <a:extLst>
              <a:ext uri="{FF2B5EF4-FFF2-40B4-BE49-F238E27FC236}">
                <a16:creationId xmlns:a16="http://schemas.microsoft.com/office/drawing/2014/main" id="{DB6BD8BA-5030-4D28-B8B8-31E22C3FFF3A}"/>
              </a:ext>
            </a:extLst>
          </p:cNvPr>
          <p:cNvSpPr>
            <a:spLocks noGrp="1"/>
          </p:cNvSpPr>
          <p:nvPr>
            <p:ph type="sldNum" sz="quarter" idx="12"/>
          </p:nvPr>
        </p:nvSpPr>
        <p:spPr>
          <a:xfrm>
            <a:off x="8610600" y="6356350"/>
            <a:ext cx="2743200" cy="365125"/>
          </a:xfrm>
        </p:spPr>
        <p:txBody>
          <a:bodyPr/>
          <a:lstStyle/>
          <a:p>
            <a:r>
              <a:rPr lang="en-US" dirty="0"/>
              <a:t>13</a:t>
            </a:r>
          </a:p>
        </p:txBody>
      </p:sp>
    </p:spTree>
    <p:extLst>
      <p:ext uri="{BB962C8B-B14F-4D97-AF65-F5344CB8AC3E}">
        <p14:creationId xmlns:p14="http://schemas.microsoft.com/office/powerpoint/2010/main" val="40853254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4"/>
            <a:ext cx="7638498" cy="750647"/>
          </a:xfrm>
          <a:prstGeom prst="rect">
            <a:avLst/>
          </a:prstGeom>
        </p:spPr>
        <p:txBody>
          <a:bodyPr vert="horz" lIns="91440" tIns="45720" rIns="91440" bIns="45720" rtlCol="0" anchor="b">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Times New Roman" panose="02020603050405020304" pitchFamily="18" charset="0"/>
                <a:cs typeface="Times New Roman" panose="02020603050405020304" pitchFamily="18" charset="0"/>
              </a:rPr>
              <a:t>ROC (Receiver Operating Characteristic)</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6">
            <a:extLst>
              <a:ext uri="{FF2B5EF4-FFF2-40B4-BE49-F238E27FC236}">
                <a16:creationId xmlns:a16="http://schemas.microsoft.com/office/drawing/2014/main" id="{94DEDD6E-6D3D-468E-BF82-0685B78EB485}"/>
              </a:ext>
            </a:extLst>
          </p:cNvPr>
          <p:cNvSpPr>
            <a:spLocks noGrp="1"/>
          </p:cNvSpPr>
          <p:nvPr>
            <p:ph type="sldNum" sz="quarter" idx="12"/>
          </p:nvPr>
        </p:nvSpPr>
        <p:spPr/>
        <p:txBody>
          <a:bodyPr/>
          <a:lstStyle/>
          <a:p>
            <a:fld id="{036B7F87-8F90-48EA-B403-6E98BF6BC1E9}" type="slidenum">
              <a:rPr lang="en-US" smtClean="0"/>
              <a:t>20</a:t>
            </a:fld>
            <a:endParaRPr lang="en-US"/>
          </a:p>
        </p:txBody>
      </p:sp>
      <p:pic>
        <p:nvPicPr>
          <p:cNvPr id="8" name="Picture 7">
            <a:extLst>
              <a:ext uri="{FF2B5EF4-FFF2-40B4-BE49-F238E27FC236}">
                <a16:creationId xmlns:a16="http://schemas.microsoft.com/office/drawing/2014/main" id="{FAECE853-7948-419D-B6B1-DC342B901DC4}"/>
              </a:ext>
            </a:extLst>
          </p:cNvPr>
          <p:cNvPicPr>
            <a:picLocks noChangeAspect="1"/>
          </p:cNvPicPr>
          <p:nvPr/>
        </p:nvPicPr>
        <p:blipFill>
          <a:blip r:embed="rId3"/>
          <a:stretch>
            <a:fillRect/>
          </a:stretch>
        </p:blipFill>
        <p:spPr>
          <a:xfrm>
            <a:off x="605613" y="1396082"/>
            <a:ext cx="4864067" cy="2358335"/>
          </a:xfrm>
          <a:prstGeom prst="rect">
            <a:avLst/>
          </a:prstGeom>
        </p:spPr>
      </p:pic>
      <p:pic>
        <p:nvPicPr>
          <p:cNvPr id="4100" name="Picture 4" descr="Image result for ROC machine learning">
            <a:extLst>
              <a:ext uri="{FF2B5EF4-FFF2-40B4-BE49-F238E27FC236}">
                <a16:creationId xmlns:a16="http://schemas.microsoft.com/office/drawing/2014/main" id="{733BFC10-BCAA-4FE3-94D0-8E2FDDE268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05629" y="1273367"/>
            <a:ext cx="5486400" cy="41148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3" name="Arrow: Down 2">
                <a:extLst>
                  <a:ext uri="{FF2B5EF4-FFF2-40B4-BE49-F238E27FC236}">
                    <a16:creationId xmlns:a16="http://schemas.microsoft.com/office/drawing/2014/main" id="{E3F18A11-401C-4165-A57D-9A39CF710FE8}"/>
                  </a:ext>
                </a:extLst>
              </p:cNvPr>
              <p:cNvSpPr/>
              <p:nvPr/>
            </p:nvSpPr>
            <p:spPr>
              <a:xfrm>
                <a:off x="2136271" y="4309870"/>
                <a:ext cx="614731" cy="4829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sz="2000" b="0" i="1" smtClean="0">
                          <a:latin typeface="Cambria Math" panose="02040503050406030204" pitchFamily="18" charset="0"/>
                        </a:rPr>
                        <m:t>𝜌</m:t>
                      </m:r>
                    </m:oMath>
                  </m:oMathPara>
                </a14:m>
                <a:endParaRPr lang="en-US" sz="1200" dirty="0"/>
              </a:p>
            </p:txBody>
          </p:sp>
        </mc:Choice>
        <mc:Fallback xmlns="">
          <p:sp>
            <p:nvSpPr>
              <p:cNvPr id="3" name="Arrow: Down 2">
                <a:extLst>
                  <a:ext uri="{FF2B5EF4-FFF2-40B4-BE49-F238E27FC236}">
                    <a16:creationId xmlns:a16="http://schemas.microsoft.com/office/drawing/2014/main" id="{E3F18A11-401C-4165-A57D-9A39CF710FE8}"/>
                  </a:ext>
                </a:extLst>
              </p:cNvPr>
              <p:cNvSpPr>
                <a:spLocks noRot="1" noChangeAspect="1" noMove="1" noResize="1" noEditPoints="1" noAdjustHandles="1" noChangeArrowheads="1" noChangeShapeType="1" noTextEdit="1"/>
              </p:cNvSpPr>
              <p:nvPr/>
            </p:nvSpPr>
            <p:spPr>
              <a:xfrm>
                <a:off x="2136271" y="4309870"/>
                <a:ext cx="614731" cy="482977"/>
              </a:xfrm>
              <a:prstGeom prst="downArrow">
                <a:avLst/>
              </a:prstGeom>
              <a:blipFill>
                <a:blip r:embed="rId5"/>
                <a:stretch>
                  <a:fillRect/>
                </a:stretch>
              </a:blipFill>
            </p:spPr>
            <p:txBody>
              <a:bodyPr/>
              <a:lstStyle/>
              <a:p>
                <a:r>
                  <a:rPr lang="en-US">
                    <a:noFill/>
                  </a:rPr>
                  <a:t> </a:t>
                </a:r>
              </a:p>
            </p:txBody>
          </p:sp>
        </mc:Fallback>
      </mc:AlternateContent>
      <p:sp>
        <p:nvSpPr>
          <p:cNvPr id="11" name="Arrow: Down 10">
            <a:extLst>
              <a:ext uri="{FF2B5EF4-FFF2-40B4-BE49-F238E27FC236}">
                <a16:creationId xmlns:a16="http://schemas.microsoft.com/office/drawing/2014/main" id="{D9B732B4-F69F-4DE2-9BDF-684ABBB7CB86}"/>
              </a:ext>
            </a:extLst>
          </p:cNvPr>
          <p:cNvSpPr/>
          <p:nvPr/>
        </p:nvSpPr>
        <p:spPr>
          <a:xfrm>
            <a:off x="3037647" y="4309870"/>
            <a:ext cx="749743" cy="48415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FN</a:t>
            </a:r>
          </a:p>
        </p:txBody>
      </p:sp>
      <p:sp>
        <p:nvSpPr>
          <p:cNvPr id="10" name="Arrow: Up 9">
            <a:extLst>
              <a:ext uri="{FF2B5EF4-FFF2-40B4-BE49-F238E27FC236}">
                <a16:creationId xmlns:a16="http://schemas.microsoft.com/office/drawing/2014/main" id="{90A2A03A-10D5-4E00-8B24-C2B62E063C5E}"/>
              </a:ext>
            </a:extLst>
          </p:cNvPr>
          <p:cNvSpPr/>
          <p:nvPr/>
        </p:nvSpPr>
        <p:spPr>
          <a:xfrm>
            <a:off x="4001226" y="4320626"/>
            <a:ext cx="1292856" cy="47222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TPR</a:t>
            </a:r>
          </a:p>
        </p:txBody>
      </p:sp>
      <mc:AlternateContent xmlns:mc="http://schemas.openxmlformats.org/markup-compatibility/2006" xmlns:a14="http://schemas.microsoft.com/office/drawing/2010/main">
        <mc:Choice Requires="a14">
          <p:sp>
            <p:nvSpPr>
              <p:cNvPr id="12" name="Arrow: Up 11">
                <a:extLst>
                  <a:ext uri="{FF2B5EF4-FFF2-40B4-BE49-F238E27FC236}">
                    <a16:creationId xmlns:a16="http://schemas.microsoft.com/office/drawing/2014/main" id="{24746727-5D69-42F8-BCE9-CD8F80D84775}"/>
                  </a:ext>
                </a:extLst>
              </p:cNvPr>
              <p:cNvSpPr/>
              <p:nvPr/>
            </p:nvSpPr>
            <p:spPr>
              <a:xfrm>
                <a:off x="2151422" y="5344583"/>
                <a:ext cx="614731" cy="462423"/>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sz="1800" b="0" i="1" smtClean="0">
                          <a:latin typeface="Cambria Math" panose="02040503050406030204" pitchFamily="18" charset="0"/>
                        </a:rPr>
                        <m:t>𝜌</m:t>
                      </m:r>
                    </m:oMath>
                  </m:oMathPara>
                </a14:m>
                <a:endParaRPr lang="en-US" dirty="0"/>
              </a:p>
            </p:txBody>
          </p:sp>
        </mc:Choice>
        <mc:Fallback xmlns="">
          <p:sp>
            <p:nvSpPr>
              <p:cNvPr id="12" name="Arrow: Up 11">
                <a:extLst>
                  <a:ext uri="{FF2B5EF4-FFF2-40B4-BE49-F238E27FC236}">
                    <a16:creationId xmlns:a16="http://schemas.microsoft.com/office/drawing/2014/main" id="{24746727-5D69-42F8-BCE9-CD8F80D84775}"/>
                  </a:ext>
                </a:extLst>
              </p:cNvPr>
              <p:cNvSpPr>
                <a:spLocks noRot="1" noChangeAspect="1" noMove="1" noResize="1" noEditPoints="1" noAdjustHandles="1" noChangeArrowheads="1" noChangeShapeType="1" noTextEdit="1"/>
              </p:cNvSpPr>
              <p:nvPr/>
            </p:nvSpPr>
            <p:spPr>
              <a:xfrm>
                <a:off x="2151422" y="5344583"/>
                <a:ext cx="614731" cy="462423"/>
              </a:xfrm>
              <a:prstGeom prst="upArrow">
                <a:avLst/>
              </a:prstGeom>
              <a:blipFill>
                <a:blip r:embed="rId6"/>
                <a:stretch>
                  <a:fillRect b="-6329"/>
                </a:stretch>
              </a:blipFill>
            </p:spPr>
            <p:txBody>
              <a:bodyPr/>
              <a:lstStyle/>
              <a:p>
                <a:r>
                  <a:rPr lang="en-US">
                    <a:noFill/>
                  </a:rPr>
                  <a:t> </a:t>
                </a:r>
              </a:p>
            </p:txBody>
          </p:sp>
        </mc:Fallback>
      </mc:AlternateContent>
      <p:sp>
        <p:nvSpPr>
          <p:cNvPr id="18" name="Arrow: Down 17">
            <a:extLst>
              <a:ext uri="{FF2B5EF4-FFF2-40B4-BE49-F238E27FC236}">
                <a16:creationId xmlns:a16="http://schemas.microsoft.com/office/drawing/2014/main" id="{27365FF6-D471-44D3-9841-05CFC6F4BCE5}"/>
              </a:ext>
            </a:extLst>
          </p:cNvPr>
          <p:cNvSpPr/>
          <p:nvPr/>
        </p:nvSpPr>
        <p:spPr>
          <a:xfrm>
            <a:off x="3038714" y="5347916"/>
            <a:ext cx="749743" cy="459090"/>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a:t>FP</a:t>
            </a:r>
            <a:endParaRPr lang="en-US" dirty="0"/>
          </a:p>
        </p:txBody>
      </p:sp>
      <p:sp>
        <p:nvSpPr>
          <p:cNvPr id="16" name="Rectangle 15">
            <a:extLst>
              <a:ext uri="{FF2B5EF4-FFF2-40B4-BE49-F238E27FC236}">
                <a16:creationId xmlns:a16="http://schemas.microsoft.com/office/drawing/2014/main" id="{58B5B90F-3561-4635-86E2-C9FB2191860C}"/>
              </a:ext>
            </a:extLst>
          </p:cNvPr>
          <p:cNvSpPr/>
          <p:nvPr/>
        </p:nvSpPr>
        <p:spPr>
          <a:xfrm>
            <a:off x="2065359" y="4130938"/>
            <a:ext cx="3356495" cy="854249"/>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20" name="Rectangle 19">
            <a:extLst>
              <a:ext uri="{FF2B5EF4-FFF2-40B4-BE49-F238E27FC236}">
                <a16:creationId xmlns:a16="http://schemas.microsoft.com/office/drawing/2014/main" id="{F408163F-F66D-4A09-AAF5-D4E56AAE29E2}"/>
              </a:ext>
            </a:extLst>
          </p:cNvPr>
          <p:cNvSpPr/>
          <p:nvPr/>
        </p:nvSpPr>
        <p:spPr>
          <a:xfrm>
            <a:off x="2065359" y="5180791"/>
            <a:ext cx="3356495" cy="854249"/>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19" name="Arrow: Up 18">
            <a:extLst>
              <a:ext uri="{FF2B5EF4-FFF2-40B4-BE49-F238E27FC236}">
                <a16:creationId xmlns:a16="http://schemas.microsoft.com/office/drawing/2014/main" id="{2354E1C0-DCC9-4B9F-B2B0-C04D12C77C11}"/>
              </a:ext>
            </a:extLst>
          </p:cNvPr>
          <p:cNvSpPr/>
          <p:nvPr/>
        </p:nvSpPr>
        <p:spPr>
          <a:xfrm>
            <a:off x="6224479" y="2143551"/>
            <a:ext cx="217489" cy="217707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Down 20">
            <a:extLst>
              <a:ext uri="{FF2B5EF4-FFF2-40B4-BE49-F238E27FC236}">
                <a16:creationId xmlns:a16="http://schemas.microsoft.com/office/drawing/2014/main" id="{E775EC7C-65D5-48CD-9ADF-B2A4D9F54516}"/>
              </a:ext>
            </a:extLst>
          </p:cNvPr>
          <p:cNvSpPr/>
          <p:nvPr/>
        </p:nvSpPr>
        <p:spPr>
          <a:xfrm>
            <a:off x="4029437" y="5344583"/>
            <a:ext cx="1150370" cy="462423"/>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FPR</a:t>
            </a:r>
          </a:p>
        </p:txBody>
      </p:sp>
      <p:sp>
        <p:nvSpPr>
          <p:cNvPr id="22" name="Arrow: Left 21">
            <a:extLst>
              <a:ext uri="{FF2B5EF4-FFF2-40B4-BE49-F238E27FC236}">
                <a16:creationId xmlns:a16="http://schemas.microsoft.com/office/drawing/2014/main" id="{9CB22F6B-E0E7-4299-A0CF-60A1D985CD03}"/>
              </a:ext>
            </a:extLst>
          </p:cNvPr>
          <p:cNvSpPr/>
          <p:nvPr/>
        </p:nvSpPr>
        <p:spPr>
          <a:xfrm>
            <a:off x="7772833" y="5616549"/>
            <a:ext cx="3151991" cy="233421"/>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8989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0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animBg="1"/>
      <p:bldP spid="10" grpId="0" animBg="1"/>
      <p:bldP spid="12" grpId="0" animBg="1"/>
      <p:bldP spid="18" grpId="0" animBg="1"/>
      <p:bldP spid="16" grpId="0" animBg="1"/>
      <p:bldP spid="20" grpId="0" animBg="1"/>
      <p:bldP spid="19" grpId="0" animBg="1"/>
      <p:bldP spid="21" grpId="0" animBg="1"/>
      <p:bldP spid="2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4"/>
            <a:ext cx="7638498" cy="7506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Times New Roman" panose="02020603050405020304" pitchFamily="18" charset="0"/>
                <a:cs typeface="Times New Roman" panose="02020603050405020304" pitchFamily="18" charset="0"/>
              </a:rPr>
              <a:t>AUC</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6">
            <a:extLst>
              <a:ext uri="{FF2B5EF4-FFF2-40B4-BE49-F238E27FC236}">
                <a16:creationId xmlns:a16="http://schemas.microsoft.com/office/drawing/2014/main" id="{94DEDD6E-6D3D-468E-BF82-0685B78EB485}"/>
              </a:ext>
            </a:extLst>
          </p:cNvPr>
          <p:cNvSpPr>
            <a:spLocks noGrp="1"/>
          </p:cNvSpPr>
          <p:nvPr>
            <p:ph type="sldNum" sz="quarter" idx="12"/>
          </p:nvPr>
        </p:nvSpPr>
        <p:spPr/>
        <p:txBody>
          <a:bodyPr/>
          <a:lstStyle/>
          <a:p>
            <a:fld id="{036B7F87-8F90-48EA-B403-6E98BF6BC1E9}" type="slidenum">
              <a:rPr lang="en-US" smtClean="0"/>
              <a:t>21</a:t>
            </a:fld>
            <a:endParaRPr lang="en-US"/>
          </a:p>
        </p:txBody>
      </p:sp>
      <p:pic>
        <p:nvPicPr>
          <p:cNvPr id="8" name="Picture 7">
            <a:extLst>
              <a:ext uri="{FF2B5EF4-FFF2-40B4-BE49-F238E27FC236}">
                <a16:creationId xmlns:a16="http://schemas.microsoft.com/office/drawing/2014/main" id="{8067BF60-AA55-4077-83C2-6655ECE45B80}"/>
              </a:ext>
            </a:extLst>
          </p:cNvPr>
          <p:cNvPicPr>
            <a:picLocks noChangeAspect="1"/>
          </p:cNvPicPr>
          <p:nvPr/>
        </p:nvPicPr>
        <p:blipFill>
          <a:blip r:embed="rId3"/>
          <a:stretch>
            <a:fillRect/>
          </a:stretch>
        </p:blipFill>
        <p:spPr>
          <a:xfrm>
            <a:off x="3356386" y="1093245"/>
            <a:ext cx="4981312" cy="5016842"/>
          </a:xfrm>
          <a:prstGeom prst="rect">
            <a:avLst/>
          </a:prstGeom>
        </p:spPr>
      </p:pic>
    </p:spTree>
    <p:extLst>
      <p:ext uri="{BB962C8B-B14F-4D97-AF65-F5344CB8AC3E}">
        <p14:creationId xmlns:p14="http://schemas.microsoft.com/office/powerpoint/2010/main" val="2161365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4"/>
            <a:ext cx="7638498" cy="7506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schemeClr val="tx2"/>
                </a:solidFill>
                <a:latin typeface="Times New Roman" panose="02020603050405020304" pitchFamily="18" charset="0"/>
                <a:cs typeface="Times New Roman" panose="02020603050405020304" pitchFamily="18" charset="0"/>
              </a:rPr>
              <a:t>Some other classification metrics</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6">
            <a:extLst>
              <a:ext uri="{FF2B5EF4-FFF2-40B4-BE49-F238E27FC236}">
                <a16:creationId xmlns:a16="http://schemas.microsoft.com/office/drawing/2014/main" id="{94DEDD6E-6D3D-468E-BF82-0685B78EB485}"/>
              </a:ext>
            </a:extLst>
          </p:cNvPr>
          <p:cNvSpPr>
            <a:spLocks noGrp="1"/>
          </p:cNvSpPr>
          <p:nvPr>
            <p:ph type="sldNum" sz="quarter" idx="12"/>
          </p:nvPr>
        </p:nvSpPr>
        <p:spPr/>
        <p:txBody>
          <a:bodyPr/>
          <a:lstStyle/>
          <a:p>
            <a:fld id="{036B7F87-8F90-48EA-B403-6E98BF6BC1E9}" type="slidenum">
              <a:rPr lang="en-US" smtClean="0"/>
              <a:t>22</a:t>
            </a:fld>
            <a:endParaRPr lang="en-US"/>
          </a:p>
        </p:txBody>
      </p:sp>
      <p:pic>
        <p:nvPicPr>
          <p:cNvPr id="8" name="Content Placeholder 1">
            <a:hlinkClick r:id="rId3"/>
            <a:extLst>
              <a:ext uri="{FF2B5EF4-FFF2-40B4-BE49-F238E27FC236}">
                <a16:creationId xmlns:a16="http://schemas.microsoft.com/office/drawing/2014/main" id="{67B8E07E-67F1-43CB-88E2-F50FA41B8151}"/>
              </a:ext>
            </a:extLst>
          </p:cNvPr>
          <p:cNvPicPr>
            <a:picLocks noGrp="1" noChangeAspect="1"/>
          </p:cNvPicPr>
          <p:nvPr>
            <p:ph idx="1"/>
          </p:nvPr>
        </p:nvPicPr>
        <p:blipFill>
          <a:blip r:embed="rId4"/>
          <a:stretch>
            <a:fillRect/>
          </a:stretch>
        </p:blipFill>
        <p:spPr>
          <a:xfrm>
            <a:off x="544585" y="1559865"/>
            <a:ext cx="10613679" cy="4286480"/>
          </a:xfrm>
          <a:prstGeom prst="rect">
            <a:avLst/>
          </a:prstGeom>
        </p:spPr>
      </p:pic>
    </p:spTree>
    <p:extLst>
      <p:ext uri="{BB962C8B-B14F-4D97-AF65-F5344CB8AC3E}">
        <p14:creationId xmlns:p14="http://schemas.microsoft.com/office/powerpoint/2010/main" val="19721416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unePocket-Beautiful-Jazzy-Piano-Intro">
            <a:hlinkClick r:id="" action="ppaction://media"/>
            <a:extLst>
              <a:ext uri="{FF2B5EF4-FFF2-40B4-BE49-F238E27FC236}">
                <a16:creationId xmlns:a16="http://schemas.microsoft.com/office/drawing/2014/main" id="{D51C9709-ED5A-4500-B5B5-C94702195931}"/>
              </a:ext>
            </a:extLst>
          </p:cNvPr>
          <p:cNvPicPr>
            <a:picLocks noGrp="1" noChangeAspect="1"/>
          </p:cNvPicPr>
          <p:nvPr>
            <p:ph idx="1"/>
            <a:audioFile r:link="rId2"/>
            <p:extLst>
              <p:ext uri="{DAA4B4D4-6D71-4841-9C94-3DE7FCFB9230}">
                <p14:media xmlns:p14="http://schemas.microsoft.com/office/powerpoint/2010/main" r:embed="rId1"/>
              </p:ext>
            </p:extLst>
          </p:nvPr>
        </p:nvPicPr>
        <p:blipFill>
          <a:blip r:embed="rId5"/>
          <a:stretch>
            <a:fillRect/>
          </a:stretch>
        </p:blipFill>
        <p:spPr>
          <a:xfrm>
            <a:off x="11508439" y="6229339"/>
            <a:ext cx="433771" cy="433771"/>
          </a:xfrm>
          <a:prstGeom prst="rect">
            <a:avLst/>
          </a:prstGeom>
        </p:spPr>
      </p:pic>
      <p:pic>
        <p:nvPicPr>
          <p:cNvPr id="1026" name="Picture 2" descr="Thank you all Class Dismissed, Teachers Gift&amp;quot; Mask by 10XDesign | Redbubbl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05381" y="670441"/>
            <a:ext cx="5087477" cy="5087477"/>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2525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0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4"/>
            <a:ext cx="7638498" cy="7506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Times New Roman" panose="02020603050405020304" pitchFamily="18" charset="0"/>
                <a:cs typeface="Times New Roman" panose="02020603050405020304" pitchFamily="18" charset="0"/>
              </a:rPr>
              <a:t>Topics</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6">
            <a:extLst>
              <a:ext uri="{FF2B5EF4-FFF2-40B4-BE49-F238E27FC236}">
                <a16:creationId xmlns:a16="http://schemas.microsoft.com/office/drawing/2014/main" id="{94DEDD6E-6D3D-468E-BF82-0685B78EB485}"/>
              </a:ext>
            </a:extLst>
          </p:cNvPr>
          <p:cNvSpPr>
            <a:spLocks noGrp="1"/>
          </p:cNvSpPr>
          <p:nvPr>
            <p:ph type="sldNum" sz="quarter" idx="12"/>
          </p:nvPr>
        </p:nvSpPr>
        <p:spPr/>
        <p:txBody>
          <a:bodyPr/>
          <a:lstStyle/>
          <a:p>
            <a:fld id="{036B7F87-8F90-48EA-B403-6E98BF6BC1E9}" type="slidenum">
              <a:rPr lang="en-US" smtClean="0"/>
              <a:t>3</a:t>
            </a:fld>
            <a:endParaRPr lang="en-US"/>
          </a:p>
        </p:txBody>
      </p:sp>
      <p:sp>
        <p:nvSpPr>
          <p:cNvPr id="3" name="TextBox 2">
            <a:extLst>
              <a:ext uri="{FF2B5EF4-FFF2-40B4-BE49-F238E27FC236}">
                <a16:creationId xmlns:a16="http://schemas.microsoft.com/office/drawing/2014/main" id="{C3CAD74C-4234-4299-B770-4C76FEA7099B}"/>
              </a:ext>
            </a:extLst>
          </p:cNvPr>
          <p:cNvSpPr txBox="1"/>
          <p:nvPr/>
        </p:nvSpPr>
        <p:spPr>
          <a:xfrm>
            <a:off x="838200" y="1032361"/>
            <a:ext cx="10393554" cy="5016758"/>
          </a:xfrm>
          <a:prstGeom prst="rect">
            <a:avLst/>
          </a:prstGeom>
          <a:noFill/>
        </p:spPr>
        <p:txBody>
          <a:bodyPr wrap="square" rtlCol="0">
            <a:spAutoFit/>
          </a:bodyPr>
          <a:lstStyle/>
          <a:p>
            <a:pPr>
              <a:spcBef>
                <a:spcPts val="600"/>
              </a:spcBef>
              <a:spcAft>
                <a:spcPts val="600"/>
              </a:spcAft>
            </a:pPr>
            <a:r>
              <a:rPr lang="en-US" sz="2000" b="1" u="sng" dirty="0">
                <a:latin typeface="Times New Roman" panose="02020603050405020304" pitchFamily="18" charset="0"/>
                <a:cs typeface="Times New Roman" panose="02020603050405020304" pitchFamily="18" charset="0"/>
              </a:rPr>
              <a:t>Part I</a:t>
            </a:r>
          </a:p>
          <a:p>
            <a:pPr marL="457200" indent="-457200">
              <a:spcBef>
                <a:spcPts val="600"/>
              </a:spcBef>
              <a:buFont typeface="+mj-lt"/>
              <a:buAutoNum type="arabicPeriod"/>
            </a:pPr>
            <a:r>
              <a:rPr lang="en-US" sz="2000" dirty="0">
                <a:latin typeface="Times New Roman" panose="02020603050405020304" pitchFamily="18" charset="0"/>
                <a:cs typeface="Times New Roman" panose="02020603050405020304" pitchFamily="18" charset="0"/>
              </a:rPr>
              <a:t>Linear probability model (LPM) vs Logistic regression</a:t>
            </a:r>
          </a:p>
          <a:p>
            <a:pPr marL="457200" indent="-457200">
              <a:spcBef>
                <a:spcPts val="600"/>
              </a:spcBef>
              <a:buFont typeface="+mj-lt"/>
              <a:buAutoNum type="arabicPeriod"/>
            </a:pPr>
            <a:r>
              <a:rPr lang="en-US" sz="2000" dirty="0">
                <a:latin typeface="Times New Roman" panose="02020603050405020304" pitchFamily="18" charset="0"/>
                <a:cs typeface="Times New Roman" panose="02020603050405020304" pitchFamily="18" charset="0"/>
              </a:rPr>
              <a:t>Sigmoid function</a:t>
            </a:r>
          </a:p>
          <a:p>
            <a:pPr marL="457200" indent="-457200">
              <a:spcBef>
                <a:spcPts val="600"/>
              </a:spcBef>
              <a:buFont typeface="+mj-lt"/>
              <a:buAutoNum type="arabicPeriod"/>
            </a:pPr>
            <a:r>
              <a:rPr lang="en-US" sz="2000" dirty="0">
                <a:latin typeface="Times New Roman" panose="02020603050405020304" pitchFamily="18" charset="0"/>
                <a:cs typeface="Times New Roman" panose="02020603050405020304" pitchFamily="18" charset="0"/>
              </a:rPr>
              <a:t>Logistic regression</a:t>
            </a:r>
          </a:p>
          <a:p>
            <a:pPr>
              <a:spcBef>
                <a:spcPts val="600"/>
              </a:spcBef>
              <a:spcAft>
                <a:spcPts val="600"/>
              </a:spcAft>
            </a:pPr>
            <a:endParaRPr lang="en-US" sz="100" dirty="0">
              <a:latin typeface="Times New Roman" panose="02020603050405020304" pitchFamily="18" charset="0"/>
              <a:cs typeface="Times New Roman" panose="02020603050405020304" pitchFamily="18" charset="0"/>
            </a:endParaRPr>
          </a:p>
          <a:p>
            <a:pPr>
              <a:spcBef>
                <a:spcPts val="600"/>
              </a:spcBef>
              <a:spcAft>
                <a:spcPts val="600"/>
              </a:spcAft>
            </a:pPr>
            <a:r>
              <a:rPr lang="en-US" sz="2000" b="1" u="sng" dirty="0">
                <a:latin typeface="Times New Roman" panose="02020603050405020304" pitchFamily="18" charset="0"/>
                <a:cs typeface="Times New Roman" panose="02020603050405020304" pitchFamily="18" charset="0"/>
              </a:rPr>
              <a:t>Part II</a:t>
            </a:r>
          </a:p>
          <a:p>
            <a:pPr marL="457200" indent="-457200">
              <a:spcBef>
                <a:spcPts val="600"/>
              </a:spcBef>
              <a:spcAft>
                <a:spcPts val="600"/>
              </a:spcAft>
              <a:buFont typeface="+mj-lt"/>
              <a:buAutoNum type="arabicPeriod"/>
            </a:pPr>
            <a:r>
              <a:rPr lang="en-US" sz="2000" dirty="0">
                <a:latin typeface="Times New Roman" panose="02020603050405020304" pitchFamily="18" charset="0"/>
                <a:cs typeface="Times New Roman" panose="02020603050405020304" pitchFamily="18" charset="0"/>
              </a:rPr>
              <a:t>Classification performance metrics </a:t>
            </a:r>
          </a:p>
          <a:p>
            <a:pPr marL="914400" lvl="1" indent="-457200">
              <a:buFont typeface="+mj-lt"/>
              <a:buAutoNum type="alphaLcParenR"/>
            </a:pPr>
            <a:r>
              <a:rPr lang="en-US" sz="2000" dirty="0">
                <a:latin typeface="Times New Roman" panose="02020603050405020304" pitchFamily="18" charset="0"/>
                <a:cs typeface="Times New Roman" panose="02020603050405020304" pitchFamily="18" charset="0"/>
              </a:rPr>
              <a:t>Accuracy</a:t>
            </a:r>
          </a:p>
          <a:p>
            <a:pPr marL="914400" lvl="1" indent="-457200">
              <a:buFont typeface="+mj-lt"/>
              <a:buAutoNum type="alphaLcParenR"/>
            </a:pPr>
            <a:r>
              <a:rPr lang="en-US" sz="2000" dirty="0">
                <a:latin typeface="Times New Roman" panose="02020603050405020304" pitchFamily="18" charset="0"/>
                <a:cs typeface="Times New Roman" panose="02020603050405020304" pitchFamily="18" charset="0"/>
              </a:rPr>
              <a:t>Precision </a:t>
            </a:r>
          </a:p>
          <a:p>
            <a:pPr marL="914400" lvl="1" indent="-457200">
              <a:buFont typeface="+mj-lt"/>
              <a:buAutoNum type="alphaLcParenR"/>
            </a:pPr>
            <a:r>
              <a:rPr lang="en-US" sz="2000" dirty="0">
                <a:latin typeface="Times New Roman" panose="02020603050405020304" pitchFamily="18" charset="0"/>
                <a:cs typeface="Times New Roman" panose="02020603050405020304" pitchFamily="18" charset="0"/>
              </a:rPr>
              <a:t>Recall</a:t>
            </a:r>
          </a:p>
          <a:p>
            <a:pPr marL="914400" lvl="1" indent="-457200">
              <a:buFont typeface="+mj-lt"/>
              <a:buAutoNum type="alphaLcParenR"/>
            </a:pPr>
            <a:r>
              <a:rPr lang="en-US" sz="2000" dirty="0">
                <a:latin typeface="Times New Roman" panose="02020603050405020304" pitchFamily="18" charset="0"/>
                <a:cs typeface="Times New Roman" panose="02020603050405020304" pitchFamily="18" charset="0"/>
              </a:rPr>
              <a:t>F1 score</a:t>
            </a:r>
          </a:p>
          <a:p>
            <a:pPr marL="914400" lvl="1" indent="-457200">
              <a:buFont typeface="+mj-lt"/>
              <a:buAutoNum type="alphaLcParenR"/>
            </a:pPr>
            <a:r>
              <a:rPr lang="en-US" sz="2000" dirty="0">
                <a:latin typeface="Times New Roman" panose="02020603050405020304" pitchFamily="18" charset="0"/>
                <a:cs typeface="Times New Roman" panose="02020603050405020304" pitchFamily="18" charset="0"/>
              </a:rPr>
              <a:t>MMC</a:t>
            </a:r>
          </a:p>
          <a:p>
            <a:pPr marL="914400" lvl="1" indent="-457200">
              <a:buFont typeface="+mj-lt"/>
              <a:buAutoNum type="alphaLcParenR"/>
            </a:pPr>
            <a:r>
              <a:rPr lang="en-US" sz="2000" dirty="0">
                <a:latin typeface="Times New Roman" panose="02020603050405020304" pitchFamily="18" charset="0"/>
                <a:cs typeface="Times New Roman" panose="02020603050405020304" pitchFamily="18" charset="0"/>
              </a:rPr>
              <a:t>ROC and AUC</a:t>
            </a:r>
          </a:p>
          <a:p>
            <a:pPr marL="457200" indent="-457200">
              <a:spcBef>
                <a:spcPts val="600"/>
              </a:spcBef>
              <a:spcAft>
                <a:spcPts val="600"/>
              </a:spcAft>
              <a:buFont typeface="+mj-lt"/>
              <a:buAutoNum type="arabicPeriod"/>
            </a:pPr>
            <a:endParaRPr lang="en-US" sz="240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278DBC8E-6A5C-49DF-846D-3C5F18EF00C7}"/>
              </a:ext>
            </a:extLst>
          </p:cNvPr>
          <p:cNvPicPr>
            <a:picLocks noChangeAspect="1"/>
          </p:cNvPicPr>
          <p:nvPr/>
        </p:nvPicPr>
        <p:blipFill>
          <a:blip r:embed="rId3"/>
          <a:stretch>
            <a:fillRect/>
          </a:stretch>
        </p:blipFill>
        <p:spPr>
          <a:xfrm>
            <a:off x="8126412" y="3400936"/>
            <a:ext cx="2953162" cy="2514951"/>
          </a:xfrm>
          <a:prstGeom prst="rect">
            <a:avLst/>
          </a:prstGeom>
        </p:spPr>
      </p:pic>
    </p:spTree>
    <p:extLst>
      <p:ext uri="{BB962C8B-B14F-4D97-AF65-F5344CB8AC3E}">
        <p14:creationId xmlns:p14="http://schemas.microsoft.com/office/powerpoint/2010/main" val="688832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lassification">
            <a:extLst>
              <a:ext uri="{FF2B5EF4-FFF2-40B4-BE49-F238E27FC236}">
                <a16:creationId xmlns:a16="http://schemas.microsoft.com/office/drawing/2014/main" id="{18524050-9058-4BC0-82C7-3328A51D3CC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35614" y="1"/>
            <a:ext cx="3198606" cy="2398954"/>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4"/>
            <a:ext cx="7638498" cy="7506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tx2"/>
                </a:solidFill>
                <a:latin typeface="Times New Roman" panose="02020603050405020304" pitchFamily="18" charset="0"/>
                <a:cs typeface="Times New Roman" panose="02020603050405020304" pitchFamily="18" charset="0"/>
              </a:rPr>
              <a:t>Classification</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6">
            <a:extLst>
              <a:ext uri="{FF2B5EF4-FFF2-40B4-BE49-F238E27FC236}">
                <a16:creationId xmlns:a16="http://schemas.microsoft.com/office/drawing/2014/main" id="{94DEDD6E-6D3D-468E-BF82-0685B78EB485}"/>
              </a:ext>
            </a:extLst>
          </p:cNvPr>
          <p:cNvSpPr>
            <a:spLocks noGrp="1"/>
          </p:cNvSpPr>
          <p:nvPr>
            <p:ph type="sldNum" sz="quarter" idx="12"/>
          </p:nvPr>
        </p:nvSpPr>
        <p:spPr/>
        <p:txBody>
          <a:bodyPr/>
          <a:lstStyle/>
          <a:p>
            <a:fld id="{036B7F87-8F90-48EA-B403-6E98BF6BC1E9}" type="slidenum">
              <a:rPr lang="en-US" smtClean="0"/>
              <a:t>4</a:t>
            </a:fld>
            <a:endParaRPr lang="en-US"/>
          </a:p>
        </p:txBody>
      </p:sp>
      <p:sp>
        <p:nvSpPr>
          <p:cNvPr id="3" name="TextBox 2">
            <a:extLst>
              <a:ext uri="{FF2B5EF4-FFF2-40B4-BE49-F238E27FC236}">
                <a16:creationId xmlns:a16="http://schemas.microsoft.com/office/drawing/2014/main" id="{C3CAD74C-4234-4299-B770-4C76FEA7099B}"/>
              </a:ext>
            </a:extLst>
          </p:cNvPr>
          <p:cNvSpPr txBox="1"/>
          <p:nvPr/>
        </p:nvSpPr>
        <p:spPr>
          <a:xfrm>
            <a:off x="697580" y="1294273"/>
            <a:ext cx="10393554" cy="4539704"/>
          </a:xfrm>
          <a:prstGeom prst="rect">
            <a:avLst/>
          </a:prstGeom>
          <a:noFill/>
        </p:spPr>
        <p:txBody>
          <a:bodyPr wrap="square" rtlCol="0">
            <a:spAutoFit/>
          </a:bodyPr>
          <a:lstStyle/>
          <a:p>
            <a:pPr marL="457200" indent="-4572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Qualitative variables can be either nominal or ordinal.</a:t>
            </a:r>
            <a:endParaRPr lang="en-US" sz="2200" b="1" dirty="0">
              <a:latin typeface="Times New Roman" panose="02020603050405020304" pitchFamily="18" charset="0"/>
              <a:cs typeface="Times New Roman" panose="02020603050405020304" pitchFamily="18" charset="0"/>
            </a:endParaRPr>
          </a:p>
          <a:p>
            <a:pPr marL="457200" indent="-4572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Qualitative variables are often referred to as </a:t>
            </a:r>
            <a:r>
              <a:rPr lang="en-US" sz="2200" b="1" dirty="0">
                <a:latin typeface="Times New Roman" panose="02020603050405020304" pitchFamily="18" charset="0"/>
                <a:cs typeface="Times New Roman" panose="02020603050405020304" pitchFamily="18" charset="0"/>
              </a:rPr>
              <a:t>categorical.</a:t>
            </a:r>
          </a:p>
          <a:p>
            <a:pPr marL="457200" indent="-457200">
              <a:spcBef>
                <a:spcPts val="600"/>
              </a:spcBef>
              <a:spcAft>
                <a:spcPts val="600"/>
              </a:spcAft>
              <a:buFont typeface="Arial" panose="020B0604020202020204" pitchFamily="34" charset="0"/>
              <a:buChar char="•"/>
            </a:pPr>
            <a:r>
              <a:rPr lang="en-US" sz="2200" b="1" dirty="0">
                <a:solidFill>
                  <a:srgbClr val="0070C0"/>
                </a:solidFill>
                <a:latin typeface="Times New Roman" panose="02020603050405020304" pitchFamily="18" charset="0"/>
                <a:cs typeface="Times New Roman" panose="02020603050405020304" pitchFamily="18" charset="0"/>
              </a:rPr>
              <a:t>Classification</a:t>
            </a:r>
            <a:r>
              <a:rPr lang="en-US" sz="2200" dirty="0">
                <a:latin typeface="Times New Roman" panose="02020603050405020304" pitchFamily="18" charset="0"/>
                <a:cs typeface="Times New Roman" panose="02020603050405020304" pitchFamily="18" charset="0"/>
              </a:rPr>
              <a:t> is the process of predicting categorical variables.</a:t>
            </a:r>
          </a:p>
          <a:p>
            <a:pPr marL="457200" indent="-457200">
              <a:spcBef>
                <a:spcPts val="600"/>
              </a:spcBef>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Classification problems are quite common, perhaps even more than regression problems.</a:t>
            </a:r>
          </a:p>
          <a:p>
            <a:pPr marL="457200" indent="-457200">
              <a:spcBef>
                <a:spcPts val="600"/>
              </a:spcBef>
              <a:spcAft>
                <a:spcPts val="600"/>
              </a:spcAf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Examples:</a:t>
            </a:r>
          </a:p>
          <a:p>
            <a:pPr marL="914400" lvl="1" indent="-4572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Financial instrument tranches (investment grade or junk)</a:t>
            </a:r>
          </a:p>
          <a:p>
            <a:pPr marL="914400" lvl="1" indent="-4572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Online transactions (fraudulent or not)</a:t>
            </a:r>
          </a:p>
          <a:p>
            <a:pPr marL="914400" lvl="1" indent="-4572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Loan application (approved or denied)</a:t>
            </a:r>
          </a:p>
          <a:p>
            <a:pPr marL="914400" lvl="1" indent="-4572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Credit card default (default or not)</a:t>
            </a:r>
          </a:p>
          <a:p>
            <a:pPr marL="914400" lvl="1" indent="-4572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Car insurance customers (high, medium, low risk)</a:t>
            </a:r>
          </a:p>
        </p:txBody>
      </p:sp>
    </p:spTree>
    <p:extLst>
      <p:ext uri="{BB962C8B-B14F-4D97-AF65-F5344CB8AC3E}">
        <p14:creationId xmlns:p14="http://schemas.microsoft.com/office/powerpoint/2010/main" val="1878613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6">
            <a:extLst>
              <a:ext uri="{FF2B5EF4-FFF2-40B4-BE49-F238E27FC236}">
                <a16:creationId xmlns:a16="http://schemas.microsoft.com/office/drawing/2014/main" id="{6CD3568C-0CAA-4368-83AF-42C0CD2B349A}"/>
              </a:ext>
            </a:extLst>
          </p:cNvPr>
          <p:cNvPicPr>
            <a:picLocks noGrp="1" noChangeAspect="1"/>
          </p:cNvPicPr>
          <p:nvPr>
            <p:ph idx="1"/>
          </p:nvPr>
        </p:nvPicPr>
        <p:blipFill>
          <a:blip r:embed="rId3"/>
          <a:stretch>
            <a:fillRect/>
          </a:stretch>
        </p:blipFill>
        <p:spPr>
          <a:xfrm>
            <a:off x="2056558" y="1723258"/>
            <a:ext cx="7195268" cy="4548413"/>
          </a:xfrm>
          <a:prstGeom prst="rect">
            <a:avLst/>
          </a:prstGeom>
        </p:spPr>
      </p:pic>
      <p:sp>
        <p:nvSpPr>
          <p:cNvPr id="4" name="Title 1">
            <a:extLst>
              <a:ext uri="{FF2B5EF4-FFF2-40B4-BE49-F238E27FC236}">
                <a16:creationId xmlns:a16="http://schemas.microsoft.com/office/drawing/2014/main" id="{6883DF61-3593-44CE-8F42-5997F3A74729}"/>
              </a:ext>
            </a:extLst>
          </p:cNvPr>
          <p:cNvSpPr txBox="1">
            <a:spLocks/>
          </p:cNvSpPr>
          <p:nvPr/>
        </p:nvSpPr>
        <p:spPr>
          <a:xfrm>
            <a:off x="742104" y="282166"/>
            <a:ext cx="7638498" cy="519762"/>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tx2"/>
                </a:solidFill>
                <a:latin typeface="Times New Roman" panose="02020603050405020304" pitchFamily="18" charset="0"/>
                <a:cs typeface="Times New Roman" panose="02020603050405020304" pitchFamily="18" charset="0"/>
              </a:rPr>
              <a:t>Credit card default example		</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6">
            <a:extLst>
              <a:ext uri="{FF2B5EF4-FFF2-40B4-BE49-F238E27FC236}">
                <a16:creationId xmlns:a16="http://schemas.microsoft.com/office/drawing/2014/main" id="{94DEDD6E-6D3D-468E-BF82-0685B78EB485}"/>
              </a:ext>
            </a:extLst>
          </p:cNvPr>
          <p:cNvSpPr>
            <a:spLocks noGrp="1"/>
          </p:cNvSpPr>
          <p:nvPr>
            <p:ph type="sldNum" sz="quarter" idx="12"/>
          </p:nvPr>
        </p:nvSpPr>
        <p:spPr/>
        <p:txBody>
          <a:bodyPr/>
          <a:lstStyle/>
          <a:p>
            <a:fld id="{036B7F87-8F90-48EA-B403-6E98BF6BC1E9}" type="slidenum">
              <a:rPr lang="en-US" smtClean="0"/>
              <a:t>5</a:t>
            </a:fld>
            <a:endParaRPr lang="en-US"/>
          </a:p>
        </p:txBody>
      </p:sp>
      <p:sp>
        <p:nvSpPr>
          <p:cNvPr id="3" name="TextBox 2">
            <a:extLst>
              <a:ext uri="{FF2B5EF4-FFF2-40B4-BE49-F238E27FC236}">
                <a16:creationId xmlns:a16="http://schemas.microsoft.com/office/drawing/2014/main" id="{C3CAD74C-4234-4299-B770-4C76FEA7099B}"/>
              </a:ext>
            </a:extLst>
          </p:cNvPr>
          <p:cNvSpPr txBox="1"/>
          <p:nvPr/>
        </p:nvSpPr>
        <p:spPr>
          <a:xfrm>
            <a:off x="347371" y="1207692"/>
            <a:ext cx="11378463" cy="430887"/>
          </a:xfrm>
          <a:prstGeom prst="rect">
            <a:avLst/>
          </a:prstGeom>
          <a:noFill/>
        </p:spPr>
        <p:txBody>
          <a:bodyPr wrap="square" rtlCol="0">
            <a:spAutoFit/>
          </a:bodyPr>
          <a:lstStyle/>
          <a:p>
            <a:pPr marL="342900" indent="-342900">
              <a:spcBef>
                <a:spcPts val="600"/>
              </a:spcBef>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Goal: Build a </a:t>
            </a:r>
            <a:r>
              <a:rPr lang="en-US" sz="2200" dirty="0">
                <a:solidFill>
                  <a:srgbClr val="0070C0"/>
                </a:solidFill>
                <a:latin typeface="Times New Roman" panose="02020603050405020304" pitchFamily="18" charset="0"/>
                <a:cs typeface="Times New Roman" panose="02020603050405020304" pitchFamily="18" charset="0"/>
              </a:rPr>
              <a:t>classifier</a:t>
            </a:r>
            <a:r>
              <a:rPr lang="en-US" sz="2200" dirty="0">
                <a:latin typeface="Times New Roman" panose="02020603050405020304" pitchFamily="18" charset="0"/>
                <a:cs typeface="Times New Roman" panose="02020603050405020304" pitchFamily="18" charset="0"/>
              </a:rPr>
              <a:t> that performs well in </a:t>
            </a:r>
            <a:r>
              <a:rPr lang="en-US" sz="2200" dirty="0">
                <a:solidFill>
                  <a:srgbClr val="0070C0"/>
                </a:solidFill>
                <a:latin typeface="Times New Roman" panose="02020603050405020304" pitchFamily="18" charset="0"/>
                <a:cs typeface="Times New Roman" panose="02020603050405020304" pitchFamily="18" charset="0"/>
              </a:rPr>
              <a:t>both</a:t>
            </a:r>
            <a:r>
              <a:rPr lang="en-US" sz="2200" dirty="0">
                <a:latin typeface="Times New Roman" panose="02020603050405020304" pitchFamily="18" charset="0"/>
                <a:cs typeface="Times New Roman" panose="02020603050405020304" pitchFamily="18" charset="0"/>
              </a:rPr>
              <a:t> train and test set. </a:t>
            </a:r>
          </a:p>
        </p:txBody>
      </p:sp>
    </p:spTree>
    <p:extLst>
      <p:ext uri="{BB962C8B-B14F-4D97-AF65-F5344CB8AC3E}">
        <p14:creationId xmlns:p14="http://schemas.microsoft.com/office/powerpoint/2010/main" val="1058298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09130D-A35B-4C1B-AD4B-A4E7998C20A3}"/>
              </a:ext>
            </a:extLst>
          </p:cNvPr>
          <p:cNvSpPr>
            <a:spLocks noGrp="1"/>
          </p:cNvSpPr>
          <p:nvPr>
            <p:ph idx="1"/>
          </p:nvPr>
        </p:nvSpPr>
        <p:spPr>
          <a:xfrm>
            <a:off x="838200" y="2639028"/>
            <a:ext cx="10515600" cy="3537935"/>
          </a:xfrm>
        </p:spPr>
        <p:txBody>
          <a:bodyPr>
            <a:normAutofit/>
          </a:bodyPr>
          <a:lstStyle/>
          <a:p>
            <a:pPr marL="0" indent="0" algn="ctr">
              <a:buNone/>
            </a:pPr>
            <a:r>
              <a:rPr lang="en-US" sz="3600" dirty="0">
                <a:latin typeface="Times New Roman" panose="02020603050405020304" pitchFamily="18" charset="0"/>
                <a:cs typeface="Times New Roman" panose="02020603050405020304" pitchFamily="18" charset="0"/>
              </a:rPr>
              <a:t>Part I</a:t>
            </a:r>
          </a:p>
          <a:p>
            <a:pPr marL="0" indent="0" algn="ctr">
              <a:buNone/>
            </a:pPr>
            <a:r>
              <a:rPr lang="en-US" sz="3600" dirty="0">
                <a:latin typeface="Times New Roman" panose="02020603050405020304" pitchFamily="18" charset="0"/>
                <a:cs typeface="Times New Roman" panose="02020603050405020304" pitchFamily="18" charset="0"/>
              </a:rPr>
              <a:t>Logistic Regression</a:t>
            </a:r>
          </a:p>
        </p:txBody>
      </p:sp>
      <p:sp>
        <p:nvSpPr>
          <p:cNvPr id="4" name="Slide Number Placeholder 3">
            <a:extLst>
              <a:ext uri="{FF2B5EF4-FFF2-40B4-BE49-F238E27FC236}">
                <a16:creationId xmlns:a16="http://schemas.microsoft.com/office/drawing/2014/main" id="{97F48E12-A4CB-4327-B6AB-F60E1E51F6DD}"/>
              </a:ext>
            </a:extLst>
          </p:cNvPr>
          <p:cNvSpPr>
            <a:spLocks noGrp="1"/>
          </p:cNvSpPr>
          <p:nvPr>
            <p:ph type="sldNum" sz="quarter" idx="12"/>
          </p:nvPr>
        </p:nvSpPr>
        <p:spPr/>
        <p:txBody>
          <a:bodyPr/>
          <a:lstStyle/>
          <a:p>
            <a:fld id="{036B7F87-8F90-48EA-B403-6E98BF6BC1E9}" type="slidenum">
              <a:rPr lang="en-US" smtClean="0"/>
              <a:t>6</a:t>
            </a:fld>
            <a:endParaRPr lang="en-US"/>
          </a:p>
        </p:txBody>
      </p:sp>
    </p:spTree>
    <p:extLst>
      <p:ext uri="{BB962C8B-B14F-4D97-AF65-F5344CB8AC3E}">
        <p14:creationId xmlns:p14="http://schemas.microsoft.com/office/powerpoint/2010/main" val="1270177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64287" y="286045"/>
            <a:ext cx="9215628" cy="48154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solidFill>
                  <a:schemeClr val="tx2"/>
                </a:solidFill>
                <a:latin typeface="Times New Roman" panose="02020603050405020304" pitchFamily="18" charset="0"/>
                <a:cs typeface="Times New Roman" panose="02020603050405020304" pitchFamily="18" charset="0"/>
              </a:rPr>
              <a:t>Linear Probability Model (LPM) vs Logistic Regression</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C3CAD74C-4234-4299-B770-4C76FEA7099B}"/>
                  </a:ext>
                </a:extLst>
              </p:cNvPr>
              <p:cNvSpPr txBox="1"/>
              <p:nvPr/>
            </p:nvSpPr>
            <p:spPr>
              <a:xfrm>
                <a:off x="708338" y="1097335"/>
                <a:ext cx="10393554" cy="2400657"/>
              </a:xfrm>
              <a:prstGeom prst="rect">
                <a:avLst/>
              </a:prstGeom>
              <a:noFill/>
            </p:spPr>
            <p:txBody>
              <a:bodyPr wrap="square" rtlCol="0">
                <a:spAutoFit/>
              </a:bodyPr>
              <a:lstStyle/>
              <a:p>
                <a:pPr>
                  <a:spcBef>
                    <a:spcPts val="600"/>
                  </a:spcBef>
                </a:pPr>
                <a:r>
                  <a:rPr lang="en-US" sz="2000" dirty="0">
                    <a:latin typeface="Times New Roman" panose="02020603050405020304" pitchFamily="18" charset="0"/>
                    <a:cs typeface="Times New Roman" panose="02020603050405020304" pitchFamily="18" charset="0"/>
                  </a:rPr>
                  <a:t>Starting with </a:t>
                </a:r>
                <a:r>
                  <a:rPr lang="en-US" sz="2000" dirty="0">
                    <a:solidFill>
                      <a:srgbClr val="00B050"/>
                    </a:solidFill>
                    <a:latin typeface="Times New Roman" panose="02020603050405020304" pitchFamily="18" charset="0"/>
                    <a:cs typeface="Times New Roman" panose="02020603050405020304" pitchFamily="18" charset="0"/>
                  </a:rPr>
                  <a:t>simple</a:t>
                </a:r>
                <a:r>
                  <a:rPr lang="en-US" sz="2000" dirty="0">
                    <a:latin typeface="Times New Roman" panose="02020603050405020304" pitchFamily="18" charset="0"/>
                    <a:cs typeface="Times New Roman" panose="02020603050405020304" pitchFamily="18" charset="0"/>
                  </a:rPr>
                  <a:t> LPM :  </a:t>
                </a:r>
                <a14:m>
                  <m:oMath xmlns:m="http://schemas.openxmlformats.org/officeDocument/2006/math">
                    <m:r>
                      <a:rPr lang="en-US" sz="2000" b="0" i="1" smtClean="0">
                        <a:solidFill>
                          <a:srgbClr val="0070C0"/>
                        </a:solidFill>
                        <a:latin typeface="Cambria Math" panose="02040503050406030204" pitchFamily="18" charset="0"/>
                        <a:cs typeface="Times New Roman" panose="02020603050405020304" pitchFamily="18" charset="0"/>
                      </a:rPr>
                      <m:t>𝑦</m:t>
                    </m:r>
                    <m:r>
                      <a:rPr lang="en-US" sz="2000" b="0" i="1" smtClean="0">
                        <a:solidFill>
                          <a:srgbClr val="0070C0"/>
                        </a:solidFill>
                        <a:latin typeface="Cambria Math" panose="02040503050406030204" pitchFamily="18" charset="0"/>
                        <a:cs typeface="Times New Roman" panose="02020603050405020304" pitchFamily="18" charset="0"/>
                      </a:rPr>
                      <m:t>=</m:t>
                    </m:r>
                    <m:sSub>
                      <m:sSubPr>
                        <m:ctrlPr>
                          <a:rPr lang="en-US" sz="2000" b="0" i="1" smtClean="0">
                            <a:solidFill>
                              <a:srgbClr val="0070C0"/>
                            </a:solidFill>
                            <a:latin typeface="Cambria Math" panose="02040503050406030204" pitchFamily="18" charset="0"/>
                            <a:cs typeface="Times New Roman" panose="02020603050405020304" pitchFamily="18" charset="0"/>
                          </a:rPr>
                        </m:ctrlPr>
                      </m:sSubPr>
                      <m:e>
                        <m:r>
                          <a:rPr lang="en-US" sz="2000" b="0" i="1" smtClean="0">
                            <a:solidFill>
                              <a:srgbClr val="0070C0"/>
                            </a:solidFill>
                            <a:latin typeface="Cambria Math" panose="02040503050406030204" pitchFamily="18" charset="0"/>
                            <a:cs typeface="Times New Roman" panose="02020603050405020304" pitchFamily="18" charset="0"/>
                          </a:rPr>
                          <m:t>𝛽</m:t>
                        </m:r>
                      </m:e>
                      <m:sub>
                        <m:r>
                          <a:rPr lang="en-US" sz="2000" b="0" i="1" smtClean="0">
                            <a:solidFill>
                              <a:srgbClr val="0070C0"/>
                            </a:solidFill>
                            <a:latin typeface="Cambria Math" panose="02040503050406030204" pitchFamily="18" charset="0"/>
                            <a:cs typeface="Times New Roman" panose="02020603050405020304" pitchFamily="18" charset="0"/>
                          </a:rPr>
                          <m:t>0</m:t>
                        </m:r>
                      </m:sub>
                    </m:sSub>
                    <m:r>
                      <a:rPr lang="en-US" sz="2000" b="0" i="1" smtClean="0">
                        <a:solidFill>
                          <a:srgbClr val="0070C0"/>
                        </a:solidFill>
                        <a:latin typeface="Cambria Math" panose="02040503050406030204" pitchFamily="18" charset="0"/>
                        <a:cs typeface="Times New Roman" panose="02020603050405020304" pitchFamily="18" charset="0"/>
                      </a:rPr>
                      <m:t>+</m:t>
                    </m:r>
                    <m:sSub>
                      <m:sSubPr>
                        <m:ctrlPr>
                          <a:rPr lang="en-US" sz="2000" b="0" i="1" smtClean="0">
                            <a:solidFill>
                              <a:srgbClr val="0070C0"/>
                            </a:solidFill>
                            <a:latin typeface="Cambria Math" panose="02040503050406030204" pitchFamily="18" charset="0"/>
                            <a:cs typeface="Times New Roman" panose="02020603050405020304" pitchFamily="18" charset="0"/>
                          </a:rPr>
                        </m:ctrlPr>
                      </m:sSubPr>
                      <m:e>
                        <m:r>
                          <a:rPr lang="en-US" sz="2000" b="0" i="1" smtClean="0">
                            <a:solidFill>
                              <a:srgbClr val="0070C0"/>
                            </a:solidFill>
                            <a:latin typeface="Cambria Math" panose="02040503050406030204" pitchFamily="18" charset="0"/>
                            <a:cs typeface="Times New Roman" panose="02020603050405020304" pitchFamily="18" charset="0"/>
                          </a:rPr>
                          <m:t>𝛽</m:t>
                        </m:r>
                      </m:e>
                      <m:sub>
                        <m:r>
                          <a:rPr lang="en-US" sz="2000" b="0" i="1" smtClean="0">
                            <a:solidFill>
                              <a:srgbClr val="0070C0"/>
                            </a:solidFill>
                            <a:latin typeface="Cambria Math" panose="02040503050406030204" pitchFamily="18" charset="0"/>
                            <a:cs typeface="Times New Roman" panose="02020603050405020304" pitchFamily="18" charset="0"/>
                          </a:rPr>
                          <m:t>1</m:t>
                        </m:r>
                      </m:sub>
                    </m:sSub>
                    <m:r>
                      <a:rPr lang="en-US" sz="2000" b="0" i="1" smtClean="0">
                        <a:solidFill>
                          <a:srgbClr val="0070C0"/>
                        </a:solidFill>
                        <a:latin typeface="Cambria Math" panose="02040503050406030204" pitchFamily="18" charset="0"/>
                        <a:cs typeface="Times New Roman" panose="02020603050405020304" pitchFamily="18" charset="0"/>
                      </a:rPr>
                      <m:t>𝑏𝑎𝑙</m:t>
                    </m:r>
                    <m:r>
                      <a:rPr lang="en-US" sz="2000" b="0" i="1" smtClean="0">
                        <a:solidFill>
                          <a:srgbClr val="0070C0"/>
                        </a:solidFill>
                        <a:latin typeface="Cambria Math" panose="02040503050406030204" pitchFamily="18" charset="0"/>
                        <a:cs typeface="Times New Roman" panose="02020603050405020304" pitchFamily="18" charset="0"/>
                      </a:rPr>
                      <m:t>+</m:t>
                    </m:r>
                    <m:r>
                      <a:rPr lang="en-US" sz="2000" b="0" i="1" smtClean="0">
                        <a:solidFill>
                          <a:srgbClr val="0070C0"/>
                        </a:solidFill>
                        <a:latin typeface="Cambria Math" panose="02040503050406030204" pitchFamily="18" charset="0"/>
                        <a:cs typeface="Times New Roman" panose="02020603050405020304" pitchFamily="18" charset="0"/>
                      </a:rPr>
                      <m:t>𝜖</m:t>
                    </m:r>
                  </m:oMath>
                </a14:m>
                <a:r>
                  <a:rPr lang="en-US" sz="2000" dirty="0">
                    <a:solidFill>
                      <a:srgbClr val="0070C0"/>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where, </a:t>
                </a:r>
                <a14:m>
                  <m:oMath xmlns:m="http://schemas.openxmlformats.org/officeDocument/2006/math">
                    <m:r>
                      <a:rPr lang="en-US" sz="2000" b="0" i="1" smtClean="0">
                        <a:solidFill>
                          <a:srgbClr val="C00000"/>
                        </a:solidFill>
                        <a:latin typeface="Cambria Math" panose="02040503050406030204" pitchFamily="18" charset="0"/>
                        <a:cs typeface="Times New Roman" panose="02020603050405020304" pitchFamily="18" charset="0"/>
                      </a:rPr>
                      <m:t>𝑌</m:t>
                    </m:r>
                    <m:r>
                      <a:rPr lang="en-US" sz="2000" b="0" i="1" smtClean="0">
                        <a:solidFill>
                          <a:srgbClr val="C00000"/>
                        </a:solidFill>
                        <a:latin typeface="Cambria Math" panose="02040503050406030204" pitchFamily="18" charset="0"/>
                        <a:cs typeface="Times New Roman" panose="02020603050405020304" pitchFamily="18" charset="0"/>
                      </a:rPr>
                      <m:t>=1</m:t>
                    </m:r>
                  </m:oMath>
                </a14:m>
                <a:r>
                  <a:rPr lang="en-US" sz="2000" dirty="0">
                    <a:latin typeface="Times New Roman" panose="02020603050405020304" pitchFamily="18" charset="0"/>
                    <a:cs typeface="Times New Roman" panose="02020603050405020304" pitchFamily="18" charset="0"/>
                  </a:rPr>
                  <a:t> for </a:t>
                </a:r>
                <a:r>
                  <a:rPr lang="en-US" sz="2000" dirty="0">
                    <a:solidFill>
                      <a:srgbClr val="C00000"/>
                    </a:solidFill>
                    <a:latin typeface="Times New Roman" panose="02020603050405020304" pitchFamily="18" charset="0"/>
                    <a:cs typeface="Times New Roman" panose="02020603050405020304" pitchFamily="18" charset="0"/>
                  </a:rPr>
                  <a:t>default</a:t>
                </a:r>
                <a:r>
                  <a:rPr lang="en-US" sz="2000" dirty="0">
                    <a:latin typeface="Times New Roman" panose="02020603050405020304" pitchFamily="18" charset="0"/>
                    <a:cs typeface="Times New Roman" panose="02020603050405020304" pitchFamily="18" charset="0"/>
                  </a:rPr>
                  <a:t> and 0 otherwise.</a:t>
                </a:r>
              </a:p>
              <a:p>
                <a:pPr>
                  <a:spcBef>
                    <a:spcPts val="600"/>
                  </a:spcBef>
                </a:pPr>
                <a:r>
                  <a:rPr lang="en-US" sz="2000" dirty="0">
                    <a:latin typeface="Times New Roman" panose="02020603050405020304" pitchFamily="18" charset="0"/>
                    <a:cs typeface="Times New Roman" panose="02020603050405020304" pitchFamily="18" charset="0"/>
                  </a:rPr>
                  <a:t> </a:t>
                </a:r>
              </a:p>
              <a:p>
                <a:pPr algn="ctr">
                  <a:spcBef>
                    <a:spcPts val="600"/>
                  </a:spcBef>
                </a:pPr>
                <a:r>
                  <a:rPr lang="en-US" sz="2000" dirty="0">
                    <a:latin typeface="Times New Roman" panose="02020603050405020304" pitchFamily="18" charset="0"/>
                    <a:cs typeface="Times New Roman" panose="02020603050405020304" pitchFamily="18" charset="0"/>
                  </a:rPr>
                  <a:t> </a:t>
                </a:r>
                <a14:m>
                  <m:oMath xmlns:m="http://schemas.openxmlformats.org/officeDocument/2006/math">
                    <m:r>
                      <a:rPr lang="en-US" sz="2000" i="1">
                        <a:latin typeface="Cambria Math" panose="02040503050406030204" pitchFamily="18" charset="0"/>
                        <a:cs typeface="Times New Roman" panose="02020603050405020304" pitchFamily="18" charset="0"/>
                      </a:rPr>
                      <m:t>𝐸</m:t>
                    </m:r>
                    <m:d>
                      <m:dPr>
                        <m:ctrlPr>
                          <a:rPr lang="en-US" sz="2000" i="1">
                            <a:latin typeface="Cambria Math" panose="02040503050406030204" pitchFamily="18" charset="0"/>
                            <a:cs typeface="Times New Roman" panose="02020603050405020304" pitchFamily="18" charset="0"/>
                          </a:rPr>
                        </m:ctrlPr>
                      </m:dPr>
                      <m:e>
                        <m:r>
                          <a:rPr lang="en-US" sz="2000" i="1">
                            <a:latin typeface="Cambria Math" panose="02040503050406030204" pitchFamily="18" charset="0"/>
                            <a:cs typeface="Times New Roman" panose="02020603050405020304" pitchFamily="18" charset="0"/>
                          </a:rPr>
                          <m:t>𝑌</m:t>
                        </m:r>
                      </m:e>
                      <m:e>
                        <m:r>
                          <a:rPr lang="en-US" sz="2000" i="1">
                            <a:latin typeface="Cambria Math" panose="02040503050406030204" pitchFamily="18" charset="0"/>
                            <a:cs typeface="Times New Roman" panose="02020603050405020304" pitchFamily="18" charset="0"/>
                          </a:rPr>
                          <m:t>𝑏𝑎𝑙</m:t>
                        </m:r>
                      </m:e>
                    </m:d>
                    <m:r>
                      <a:rPr lang="en-US" sz="2000" b="0" i="1" smtClean="0">
                        <a:latin typeface="Cambria Math" panose="02040503050406030204" pitchFamily="18" charset="0"/>
                        <a:cs typeface="Times New Roman" panose="02020603050405020304" pitchFamily="18" charset="0"/>
                      </a:rPr>
                      <m:t>=</m:t>
                    </m:r>
                    <m:nary>
                      <m:naryPr>
                        <m:chr m:val="∑"/>
                        <m:subHide m:val="on"/>
                        <m:supHide m:val="on"/>
                        <m:ctrlPr>
                          <a:rPr lang="en-US" sz="2000" b="0" i="1" smtClean="0">
                            <a:latin typeface="Cambria Math" panose="02040503050406030204" pitchFamily="18" charset="0"/>
                            <a:cs typeface="Times New Roman" panose="02020603050405020304" pitchFamily="18" charset="0"/>
                          </a:rPr>
                        </m:ctrlPr>
                      </m:naryPr>
                      <m:sub/>
                      <m:sup/>
                      <m:e>
                        <m:r>
                          <a:rPr lang="en-US" sz="2000" b="0" i="1" smtClean="0">
                            <a:latin typeface="Cambria Math" panose="02040503050406030204" pitchFamily="18" charset="0"/>
                            <a:cs typeface="Times New Roman" panose="02020603050405020304" pitchFamily="18" charset="0"/>
                          </a:rPr>
                          <m:t>𝑃</m:t>
                        </m:r>
                        <m:d>
                          <m:dPr>
                            <m:ctrlPr>
                              <a:rPr lang="en-US" sz="2000" b="0" i="1" smtClean="0">
                                <a:latin typeface="Cambria Math" panose="02040503050406030204" pitchFamily="18" charset="0"/>
                                <a:cs typeface="Times New Roman" panose="02020603050405020304" pitchFamily="18" charset="0"/>
                              </a:rPr>
                            </m:ctrlPr>
                          </m:dPr>
                          <m:e>
                            <m:sSub>
                              <m:sSubPr>
                                <m:ctrlPr>
                                  <a:rPr lang="en-US" sz="2000" b="0" i="1" smtClean="0">
                                    <a:latin typeface="Cambria Math" panose="02040503050406030204" pitchFamily="18" charset="0"/>
                                    <a:cs typeface="Times New Roman" panose="02020603050405020304" pitchFamily="18" charset="0"/>
                                  </a:rPr>
                                </m:ctrlPr>
                              </m:sSubPr>
                              <m:e>
                                <m:r>
                                  <a:rPr lang="en-US" sz="2000" b="0" i="1" smtClean="0">
                                    <a:latin typeface="Cambria Math" panose="02040503050406030204" pitchFamily="18" charset="0"/>
                                    <a:cs typeface="Times New Roman" panose="02020603050405020304" pitchFamily="18" charset="0"/>
                                  </a:rPr>
                                  <m:t>𝑦</m:t>
                                </m:r>
                              </m:e>
                              <m:sub>
                                <m:r>
                                  <a:rPr lang="en-US" sz="2000" b="0" i="1" smtClean="0">
                                    <a:latin typeface="Cambria Math" panose="02040503050406030204" pitchFamily="18" charset="0"/>
                                    <a:cs typeface="Times New Roman" panose="02020603050405020304" pitchFamily="18" charset="0"/>
                                  </a:rPr>
                                  <m:t>𝑖</m:t>
                                </m:r>
                              </m:sub>
                            </m:sSub>
                          </m:e>
                          <m:e>
                            <m:r>
                              <a:rPr lang="en-US" sz="2000" b="0" i="1" smtClean="0">
                                <a:latin typeface="Cambria Math" panose="02040503050406030204" pitchFamily="18" charset="0"/>
                                <a:cs typeface="Times New Roman" panose="02020603050405020304" pitchFamily="18" charset="0"/>
                              </a:rPr>
                              <m:t>𝑏𝑎𝑙</m:t>
                            </m:r>
                          </m:e>
                        </m:d>
                        <m:r>
                          <a:rPr lang="en-US" sz="2000" b="0" i="1" smtClean="0">
                            <a:latin typeface="Cambria Math" panose="02040503050406030204" pitchFamily="18" charset="0"/>
                            <a:cs typeface="Times New Roman" panose="02020603050405020304" pitchFamily="18" charset="0"/>
                          </a:rPr>
                          <m:t>. </m:t>
                        </m:r>
                        <m:sSub>
                          <m:sSubPr>
                            <m:ctrlPr>
                              <a:rPr lang="en-US" sz="2000" b="0" i="1" smtClean="0">
                                <a:latin typeface="Cambria Math" panose="02040503050406030204" pitchFamily="18" charset="0"/>
                                <a:cs typeface="Times New Roman" panose="02020603050405020304" pitchFamily="18" charset="0"/>
                              </a:rPr>
                            </m:ctrlPr>
                          </m:sSubPr>
                          <m:e>
                            <m:r>
                              <a:rPr lang="en-US" sz="2000" b="0" i="1" smtClean="0">
                                <a:latin typeface="Cambria Math" panose="02040503050406030204" pitchFamily="18" charset="0"/>
                                <a:cs typeface="Times New Roman" panose="02020603050405020304" pitchFamily="18" charset="0"/>
                              </a:rPr>
                              <m:t>𝑦</m:t>
                            </m:r>
                          </m:e>
                          <m:sub>
                            <m:r>
                              <a:rPr lang="en-US" sz="2000" b="0" i="1" smtClean="0">
                                <a:latin typeface="Cambria Math" panose="02040503050406030204" pitchFamily="18" charset="0"/>
                                <a:cs typeface="Times New Roman" panose="02020603050405020304" pitchFamily="18" charset="0"/>
                              </a:rPr>
                              <m:t>𝑖</m:t>
                            </m:r>
                          </m:sub>
                        </m:sSub>
                      </m:e>
                    </m:nary>
                    <m:r>
                      <a:rPr lang="en-US" sz="2000" i="1">
                        <a:latin typeface="Cambria Math" panose="02040503050406030204" pitchFamily="18" charset="0"/>
                        <a:cs typeface="Times New Roman" panose="02020603050405020304" pitchFamily="18" charset="0"/>
                      </a:rPr>
                      <m:t>=</m:t>
                    </m:r>
                    <m:func>
                      <m:funcPr>
                        <m:ctrlPr>
                          <a:rPr lang="en-US" sz="2000" i="1">
                            <a:latin typeface="Cambria Math" panose="02040503050406030204" pitchFamily="18" charset="0"/>
                            <a:cs typeface="Times New Roman" panose="02020603050405020304" pitchFamily="18" charset="0"/>
                          </a:rPr>
                        </m:ctrlPr>
                      </m:funcPr>
                      <m:fName>
                        <m:r>
                          <m:rPr>
                            <m:sty m:val="p"/>
                          </m:rPr>
                          <a:rPr lang="en-US" sz="2000">
                            <a:latin typeface="Cambria Math" panose="02040503050406030204" pitchFamily="18" charset="0"/>
                            <a:cs typeface="Times New Roman" panose="02020603050405020304" pitchFamily="18" charset="0"/>
                          </a:rPr>
                          <m:t>Pr</m:t>
                        </m:r>
                      </m:fName>
                      <m:e>
                        <m:d>
                          <m:dPr>
                            <m:ctrlPr>
                              <a:rPr lang="en-US" sz="2000" i="1">
                                <a:latin typeface="Cambria Math" panose="02040503050406030204" pitchFamily="18" charset="0"/>
                                <a:cs typeface="Times New Roman" panose="02020603050405020304" pitchFamily="18" charset="0"/>
                              </a:rPr>
                            </m:ctrlPr>
                          </m:dPr>
                          <m:e>
                            <m:r>
                              <a:rPr lang="en-US" sz="2000" i="1">
                                <a:latin typeface="Cambria Math" panose="02040503050406030204" pitchFamily="18" charset="0"/>
                                <a:cs typeface="Times New Roman" panose="02020603050405020304" pitchFamily="18" charset="0"/>
                              </a:rPr>
                              <m:t>𝑌</m:t>
                            </m:r>
                            <m:r>
                              <a:rPr lang="en-US" sz="2000" i="1">
                                <a:latin typeface="Cambria Math" panose="02040503050406030204" pitchFamily="18" charset="0"/>
                                <a:cs typeface="Times New Roman" panose="02020603050405020304" pitchFamily="18" charset="0"/>
                              </a:rPr>
                              <m:t>=1</m:t>
                            </m:r>
                          </m:e>
                          <m:e>
                            <m:r>
                              <a:rPr lang="en-US" sz="2000" i="1">
                                <a:latin typeface="Cambria Math" panose="02040503050406030204" pitchFamily="18" charset="0"/>
                                <a:cs typeface="Times New Roman" panose="02020603050405020304" pitchFamily="18" charset="0"/>
                              </a:rPr>
                              <m:t>𝑏𝑎𝑙</m:t>
                            </m:r>
                          </m:e>
                        </m:d>
                      </m:e>
                    </m:func>
                    <m:r>
                      <a:rPr lang="en-US" sz="2000" i="1">
                        <a:latin typeface="Cambria Math" panose="02040503050406030204" pitchFamily="18" charset="0"/>
                        <a:cs typeface="Times New Roman" panose="02020603050405020304" pitchFamily="18" charset="0"/>
                      </a:rPr>
                      <m:t>=</m:t>
                    </m:r>
                    <m:r>
                      <a:rPr lang="en-US" sz="2000" i="1">
                        <a:latin typeface="Cambria Math" panose="02040503050406030204" pitchFamily="18" charset="0"/>
                        <a:cs typeface="Times New Roman" panose="02020603050405020304" pitchFamily="18" charset="0"/>
                      </a:rPr>
                      <m:t>𝑃</m:t>
                    </m:r>
                    <m:d>
                      <m:dPr>
                        <m:ctrlPr>
                          <a:rPr lang="en-US" sz="2000" i="1">
                            <a:latin typeface="Cambria Math" panose="02040503050406030204" pitchFamily="18" charset="0"/>
                            <a:cs typeface="Times New Roman" panose="02020603050405020304" pitchFamily="18" charset="0"/>
                          </a:rPr>
                        </m:ctrlPr>
                      </m:dPr>
                      <m:e>
                        <m:r>
                          <a:rPr lang="en-US" sz="2000" i="1">
                            <a:latin typeface="Cambria Math" panose="02040503050406030204" pitchFamily="18" charset="0"/>
                            <a:cs typeface="Times New Roman" panose="02020603050405020304" pitchFamily="18" charset="0"/>
                          </a:rPr>
                          <m:t>𝑥</m:t>
                        </m:r>
                      </m:e>
                    </m:d>
                    <m:r>
                      <a:rPr lang="en-US" sz="2000" i="1">
                        <a:latin typeface="Cambria Math" panose="02040503050406030204" pitchFamily="18" charset="0"/>
                        <a:cs typeface="Times New Roman" panose="02020603050405020304" pitchFamily="18" charset="0"/>
                      </a:rPr>
                      <m:t>=</m:t>
                    </m:r>
                    <m:sSub>
                      <m:sSubPr>
                        <m:ctrlPr>
                          <a:rPr lang="en-US" sz="2000" i="1">
                            <a:latin typeface="Cambria Math" panose="02040503050406030204" pitchFamily="18" charset="0"/>
                            <a:cs typeface="Times New Roman" panose="02020603050405020304" pitchFamily="18" charset="0"/>
                          </a:rPr>
                        </m:ctrlPr>
                      </m:sSubPr>
                      <m:e>
                        <m:r>
                          <a:rPr lang="en-US" sz="2000" i="1">
                            <a:latin typeface="Cambria Math" panose="02040503050406030204" pitchFamily="18" charset="0"/>
                            <a:cs typeface="Times New Roman" panose="02020603050405020304" pitchFamily="18" charset="0"/>
                          </a:rPr>
                          <m:t>𝛽</m:t>
                        </m:r>
                      </m:e>
                      <m:sub>
                        <m:r>
                          <a:rPr lang="en-US" sz="2000" i="1">
                            <a:latin typeface="Cambria Math" panose="02040503050406030204" pitchFamily="18" charset="0"/>
                            <a:cs typeface="Times New Roman" panose="02020603050405020304" pitchFamily="18" charset="0"/>
                          </a:rPr>
                          <m:t>0</m:t>
                        </m:r>
                      </m:sub>
                    </m:sSub>
                    <m:r>
                      <a:rPr lang="en-US" sz="2000" i="1">
                        <a:latin typeface="Cambria Math" panose="02040503050406030204" pitchFamily="18" charset="0"/>
                        <a:cs typeface="Times New Roman" panose="02020603050405020304" pitchFamily="18" charset="0"/>
                      </a:rPr>
                      <m:t>+</m:t>
                    </m:r>
                    <m:sSub>
                      <m:sSubPr>
                        <m:ctrlPr>
                          <a:rPr lang="en-US" sz="2000" i="1">
                            <a:latin typeface="Cambria Math" panose="02040503050406030204" pitchFamily="18" charset="0"/>
                            <a:cs typeface="Times New Roman" panose="02020603050405020304" pitchFamily="18" charset="0"/>
                          </a:rPr>
                        </m:ctrlPr>
                      </m:sSubPr>
                      <m:e>
                        <m:r>
                          <a:rPr lang="en-US" sz="2000" i="1">
                            <a:latin typeface="Cambria Math" panose="02040503050406030204" pitchFamily="18" charset="0"/>
                            <a:cs typeface="Times New Roman" panose="02020603050405020304" pitchFamily="18" charset="0"/>
                          </a:rPr>
                          <m:t>𝛽</m:t>
                        </m:r>
                      </m:e>
                      <m:sub>
                        <m:r>
                          <a:rPr lang="en-US" sz="2000" i="1">
                            <a:latin typeface="Cambria Math" panose="02040503050406030204" pitchFamily="18" charset="0"/>
                            <a:cs typeface="Times New Roman" panose="02020603050405020304" pitchFamily="18" charset="0"/>
                          </a:rPr>
                          <m:t>1</m:t>
                        </m:r>
                      </m:sub>
                    </m:sSub>
                    <m:r>
                      <a:rPr lang="en-US" sz="2000" i="1">
                        <a:latin typeface="Cambria Math" panose="02040503050406030204" pitchFamily="18" charset="0"/>
                        <a:cs typeface="Times New Roman" panose="02020603050405020304" pitchFamily="18" charset="0"/>
                      </a:rPr>
                      <m:t>𝑏𝑎𝑙</m:t>
                    </m:r>
                  </m:oMath>
                </a14:m>
                <a:endParaRPr lang="en-US" sz="2000" i="1" dirty="0">
                  <a:latin typeface="Times New Roman" panose="02020603050405020304" pitchFamily="18" charset="0"/>
                  <a:cs typeface="Times New Roman" panose="02020603050405020304" pitchFamily="18" charset="0"/>
                </a:endParaRPr>
              </a:p>
              <a:p>
                <a:pPr algn="ctr">
                  <a:spcBef>
                    <a:spcPts val="600"/>
                  </a:spcBef>
                </a:pPr>
                <a:endParaRPr lang="en-US" sz="2000" i="1" dirty="0">
                  <a:latin typeface="Times New Roman" panose="02020603050405020304" pitchFamily="18" charset="0"/>
                  <a:cs typeface="Times New Roman" panose="02020603050405020304" pitchFamily="18" charset="0"/>
                </a:endParaRPr>
              </a:p>
              <a:p>
                <a:pPr marL="342900" indent="-342900">
                  <a:spcBef>
                    <a:spcPts val="600"/>
                  </a:spcBef>
                  <a:spcAft>
                    <a:spcPts val="600"/>
                  </a:spcAft>
                  <a:buFont typeface="Arial" panose="020B0604020202020204" pitchFamily="34" charset="0"/>
                  <a:buChar char="•"/>
                </a:pPr>
                <a:r>
                  <a:rPr lang="en-US" sz="2000" b="0" dirty="0">
                    <a:latin typeface="Times New Roman" panose="02020603050405020304" pitchFamily="18" charset="0"/>
                    <a:cs typeface="Times New Roman" panose="02020603050405020304" pitchFamily="18" charset="0"/>
                  </a:rPr>
                  <a:t>It seems that </a:t>
                </a:r>
                <a14:m>
                  <m:oMath xmlns:m="http://schemas.openxmlformats.org/officeDocument/2006/math">
                    <m:r>
                      <a:rPr lang="en-US" sz="2000" b="0" i="1" smtClean="0">
                        <a:latin typeface="Cambria Math" panose="02040503050406030204" pitchFamily="18" charset="0"/>
                        <a:cs typeface="Times New Roman" panose="02020603050405020304" pitchFamily="18" charset="0"/>
                      </a:rPr>
                      <m:t> </m:t>
                    </m:r>
                  </m:oMath>
                </a14:m>
                <a:r>
                  <a:rPr lang="en-US" sz="2000" dirty="0">
                    <a:latin typeface="Times New Roman" panose="02020603050405020304" pitchFamily="18" charset="0"/>
                    <a:cs typeface="Times New Roman" panose="02020603050405020304" pitchFamily="18" charset="0"/>
                  </a:rPr>
                  <a:t>simple regression is perfect for this task, </a:t>
                </a:r>
              </a:p>
              <a:p>
                <a:pPr marL="342900" indent="-342900">
                  <a:spcBef>
                    <a:spcPts val="600"/>
                  </a:spcBef>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But what are the caveats?</a:t>
                </a:r>
              </a:p>
            </p:txBody>
          </p:sp>
        </mc:Choice>
        <mc:Fallback xmlns="">
          <p:sp>
            <p:nvSpPr>
              <p:cNvPr id="3" name="TextBox 2">
                <a:extLst>
                  <a:ext uri="{FF2B5EF4-FFF2-40B4-BE49-F238E27FC236}">
                    <a16:creationId xmlns:a16="http://schemas.microsoft.com/office/drawing/2014/main" id="{C3CAD74C-4234-4299-B770-4C76FEA7099B}"/>
                  </a:ext>
                </a:extLst>
              </p:cNvPr>
              <p:cNvSpPr txBox="1">
                <a:spLocks noRot="1" noChangeAspect="1" noMove="1" noResize="1" noEditPoints="1" noAdjustHandles="1" noChangeArrowheads="1" noChangeShapeType="1" noTextEdit="1"/>
              </p:cNvSpPr>
              <p:nvPr/>
            </p:nvSpPr>
            <p:spPr>
              <a:xfrm>
                <a:off x="708338" y="1097335"/>
                <a:ext cx="10393554" cy="2400657"/>
              </a:xfrm>
              <a:prstGeom prst="rect">
                <a:avLst/>
              </a:prstGeom>
              <a:blipFill>
                <a:blip r:embed="rId6"/>
                <a:stretch>
                  <a:fillRect l="-587" t="-1269" b="-3553"/>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9311862"/>
      </p:ext>
    </p:extLst>
  </p:cSld>
  <p:clrMapOvr>
    <a:masterClrMapping/>
  </p:clrMapOvr>
  <mc:AlternateContent xmlns:mc="http://schemas.openxmlformats.org/markup-compatibility/2006" xmlns:p14="http://schemas.microsoft.com/office/powerpoint/2010/main">
    <mc:Choice Requires="p14">
      <p:transition spd="slow" p14:dur="2000" advTm="320329"/>
    </mc:Choice>
    <mc:Fallback xmlns="">
      <p:transition spd="slow" advTm="32032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64287" y="286045"/>
            <a:ext cx="9215628" cy="48154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solidFill>
                  <a:schemeClr val="tx2"/>
                </a:solidFill>
                <a:latin typeface="Times New Roman" panose="02020603050405020304" pitchFamily="18" charset="0"/>
                <a:cs typeface="Times New Roman" panose="02020603050405020304" pitchFamily="18" charset="0"/>
              </a:rPr>
              <a:t>Linear Probability Model (LPM) vs Logistic Regression</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C3CAD74C-4234-4299-B770-4C76FEA7099B}"/>
              </a:ext>
            </a:extLst>
          </p:cNvPr>
          <p:cNvSpPr txBox="1"/>
          <p:nvPr/>
        </p:nvSpPr>
        <p:spPr>
          <a:xfrm>
            <a:off x="708338" y="1097335"/>
            <a:ext cx="10393554" cy="400110"/>
          </a:xfrm>
          <a:prstGeom prst="rect">
            <a:avLst/>
          </a:prstGeom>
          <a:noFill/>
        </p:spPr>
        <p:txBody>
          <a:bodyPr wrap="square" rtlCol="0">
            <a:spAutoFit/>
          </a:bodyPr>
          <a:lstStyle/>
          <a:p>
            <a:pPr marL="342900" indent="-342900">
              <a:spcBef>
                <a:spcPts val="600"/>
              </a:spcBef>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What else? What if the data set is imbalanced?</a:t>
            </a:r>
          </a:p>
        </p:txBody>
      </p:sp>
      <p:pic>
        <p:nvPicPr>
          <p:cNvPr id="8" name="Picture 7">
            <a:extLst>
              <a:ext uri="{FF2B5EF4-FFF2-40B4-BE49-F238E27FC236}">
                <a16:creationId xmlns:a16="http://schemas.microsoft.com/office/drawing/2014/main" id="{EC3A6433-13D7-4ACB-AE5C-C3FF4F043BE5}"/>
              </a:ext>
            </a:extLst>
          </p:cNvPr>
          <p:cNvPicPr>
            <a:picLocks noChangeAspect="1"/>
          </p:cNvPicPr>
          <p:nvPr/>
        </p:nvPicPr>
        <p:blipFill rotWithShape="1">
          <a:blip r:embed="rId4"/>
          <a:srcRect r="50543"/>
          <a:stretch/>
        </p:blipFill>
        <p:spPr>
          <a:xfrm>
            <a:off x="1975463" y="2132708"/>
            <a:ext cx="3845505" cy="2858358"/>
          </a:xfrm>
          <a:prstGeom prst="rect">
            <a:avLst/>
          </a:prstGeom>
        </p:spPr>
      </p:pic>
      <p:pic>
        <p:nvPicPr>
          <p:cNvPr id="9" name="Picture 8">
            <a:extLst>
              <a:ext uri="{FF2B5EF4-FFF2-40B4-BE49-F238E27FC236}">
                <a16:creationId xmlns:a16="http://schemas.microsoft.com/office/drawing/2014/main" id="{82F259E6-5D86-4471-8236-533A1B25B225}"/>
              </a:ext>
            </a:extLst>
          </p:cNvPr>
          <p:cNvPicPr>
            <a:picLocks noChangeAspect="1"/>
          </p:cNvPicPr>
          <p:nvPr/>
        </p:nvPicPr>
        <p:blipFill rotWithShape="1">
          <a:blip r:embed="rId4"/>
          <a:srcRect l="49296"/>
          <a:stretch/>
        </p:blipFill>
        <p:spPr>
          <a:xfrm>
            <a:off x="5820968" y="2123742"/>
            <a:ext cx="3942455" cy="2858358"/>
          </a:xfrm>
          <a:prstGeom prst="rect">
            <a:avLst/>
          </a:prstGeom>
        </p:spPr>
      </p:pic>
    </p:spTree>
    <p:custDataLst>
      <p:tags r:id="rId1"/>
    </p:custDataLst>
    <p:extLst>
      <p:ext uri="{BB962C8B-B14F-4D97-AF65-F5344CB8AC3E}">
        <p14:creationId xmlns:p14="http://schemas.microsoft.com/office/powerpoint/2010/main" val="1364733941"/>
      </p:ext>
    </p:extLst>
  </p:cSld>
  <p:clrMapOvr>
    <a:masterClrMapping/>
  </p:clrMapOvr>
  <mc:AlternateContent xmlns:mc="http://schemas.openxmlformats.org/markup-compatibility/2006" xmlns:p14="http://schemas.microsoft.com/office/powerpoint/2010/main">
    <mc:Choice Requires="p14">
      <p:transition spd="slow" p14:dur="2000" advTm="183703"/>
    </mc:Choice>
    <mc:Fallback xmlns="">
      <p:transition spd="slow" advTm="18370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883DF61-3593-44CE-8F42-5997F3A74729}"/>
              </a:ext>
            </a:extLst>
          </p:cNvPr>
          <p:cNvSpPr txBox="1">
            <a:spLocks/>
          </p:cNvSpPr>
          <p:nvPr/>
        </p:nvSpPr>
        <p:spPr>
          <a:xfrm>
            <a:off x="842772" y="104395"/>
            <a:ext cx="7638498" cy="63421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dirty="0">
                <a:solidFill>
                  <a:schemeClr val="tx2"/>
                </a:solidFill>
                <a:latin typeface="Times New Roman" panose="02020603050405020304" pitchFamily="18" charset="0"/>
                <a:cs typeface="Times New Roman" panose="02020603050405020304" pitchFamily="18" charset="0"/>
              </a:rPr>
              <a:t>Sigmoid Function</a:t>
            </a:r>
          </a:p>
        </p:txBody>
      </p:sp>
      <p:sp>
        <p:nvSpPr>
          <p:cNvPr id="5" name="Arrow: Right 4">
            <a:extLst>
              <a:ext uri="{FF2B5EF4-FFF2-40B4-BE49-F238E27FC236}">
                <a16:creationId xmlns:a16="http://schemas.microsoft.com/office/drawing/2014/main" id="{50B5E3B0-3F28-4362-BF26-3E26368F7D71}"/>
              </a:ext>
            </a:extLst>
          </p:cNvPr>
          <p:cNvSpPr/>
          <p:nvPr/>
        </p:nvSpPr>
        <p:spPr>
          <a:xfrm>
            <a:off x="0" y="373496"/>
            <a:ext cx="544585" cy="36510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C519E91B-EDA7-44C5-B753-7E5DEA8C5E4D}"/>
              </a:ext>
            </a:extLst>
          </p:cNvPr>
          <p:cNvCxnSpPr/>
          <p:nvPr/>
        </p:nvCxnSpPr>
        <p:spPr>
          <a:xfrm>
            <a:off x="0" y="915924"/>
            <a:ext cx="3632433"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C3CAD74C-4234-4299-B770-4C76FEA7099B}"/>
              </a:ext>
            </a:extLst>
          </p:cNvPr>
          <p:cNvSpPr txBox="1"/>
          <p:nvPr/>
        </p:nvSpPr>
        <p:spPr>
          <a:xfrm>
            <a:off x="708338" y="1305031"/>
            <a:ext cx="10393554" cy="461665"/>
          </a:xfrm>
          <a:prstGeom prst="rect">
            <a:avLst/>
          </a:prstGeom>
          <a:noFill/>
        </p:spPr>
        <p:txBody>
          <a:bodyPr wrap="square" rtlCol="0">
            <a:spAutoFit/>
          </a:bodyPr>
          <a:lstStyle/>
          <a:p>
            <a:pPr marL="457200" indent="-457200">
              <a:spcBef>
                <a:spcPts val="600"/>
              </a:spcBef>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We need a </a:t>
            </a:r>
            <a:r>
              <a:rPr lang="en-US" sz="2400" dirty="0">
                <a:solidFill>
                  <a:schemeClr val="accent1">
                    <a:lumMod val="75000"/>
                  </a:schemeClr>
                </a:solidFill>
                <a:latin typeface="Times New Roman" panose="02020603050405020304" pitchFamily="18" charset="0"/>
                <a:cs typeface="Times New Roman" panose="02020603050405020304" pitchFamily="18" charset="0"/>
              </a:rPr>
              <a:t>monotone</a:t>
            </a:r>
            <a:r>
              <a:rPr lang="en-US" sz="2400" dirty="0">
                <a:latin typeface="Times New Roman" panose="02020603050405020304" pitchFamily="18" charset="0"/>
                <a:cs typeface="Times New Roman" panose="02020603050405020304" pitchFamily="18" charset="0"/>
              </a:rPr>
              <a:t> mapping function that has a </a:t>
            </a:r>
            <a:r>
              <a:rPr lang="en-US" sz="2400" dirty="0">
                <a:solidFill>
                  <a:schemeClr val="accent1">
                    <a:lumMod val="75000"/>
                  </a:schemeClr>
                </a:solidFill>
                <a:latin typeface="Times New Roman" panose="02020603050405020304" pitchFamily="18" charset="0"/>
                <a:cs typeface="Times New Roman" panose="02020603050405020304" pitchFamily="18" charset="0"/>
              </a:rPr>
              <a:t>range</a:t>
            </a:r>
            <a:r>
              <a:rPr lang="en-US" sz="2400" dirty="0">
                <a:latin typeface="Times New Roman" panose="02020603050405020304" pitchFamily="18" charset="0"/>
                <a:cs typeface="Times New Roman" panose="02020603050405020304" pitchFamily="18" charset="0"/>
              </a:rPr>
              <a:t> of [0,1]</a:t>
            </a:r>
          </a:p>
        </p:txBody>
      </p:sp>
      <p:pic>
        <p:nvPicPr>
          <p:cNvPr id="8" name="Content Placeholder 4">
            <a:extLst>
              <a:ext uri="{FF2B5EF4-FFF2-40B4-BE49-F238E27FC236}">
                <a16:creationId xmlns:a16="http://schemas.microsoft.com/office/drawing/2014/main" id="{A47B922F-3632-4DB7-8897-B35D8A2BD07B}"/>
              </a:ext>
            </a:extLst>
          </p:cNvPr>
          <p:cNvPicPr>
            <a:picLocks noGrp="1" noChangeAspect="1"/>
          </p:cNvPicPr>
          <p:nvPr>
            <p:ph idx="1"/>
          </p:nvPr>
        </p:nvPicPr>
        <p:blipFill>
          <a:blip r:embed="rId4"/>
          <a:stretch>
            <a:fillRect/>
          </a:stretch>
        </p:blipFill>
        <p:spPr>
          <a:xfrm>
            <a:off x="708338" y="2525812"/>
            <a:ext cx="4678334" cy="3027157"/>
          </a:xfrm>
          <a:prstGeom prst="rect">
            <a:avLst/>
          </a:prstGeom>
        </p:spPr>
      </p:pic>
      <p:pic>
        <p:nvPicPr>
          <p:cNvPr id="9" name="Picture 8">
            <a:extLst>
              <a:ext uri="{FF2B5EF4-FFF2-40B4-BE49-F238E27FC236}">
                <a16:creationId xmlns:a16="http://schemas.microsoft.com/office/drawing/2014/main" id="{A5EA81A9-BB67-4AD7-AA95-5373724CD176}"/>
              </a:ext>
            </a:extLst>
          </p:cNvPr>
          <p:cNvPicPr>
            <a:picLocks noChangeAspect="1"/>
          </p:cNvPicPr>
          <p:nvPr/>
        </p:nvPicPr>
        <p:blipFill>
          <a:blip r:embed="rId5"/>
          <a:stretch>
            <a:fillRect/>
          </a:stretch>
        </p:blipFill>
        <p:spPr>
          <a:xfrm>
            <a:off x="5691187" y="2766123"/>
            <a:ext cx="5838825" cy="2590800"/>
          </a:xfrm>
          <a:prstGeom prst="rect">
            <a:avLst/>
          </a:prstGeom>
        </p:spPr>
      </p:pic>
    </p:spTree>
    <p:custDataLst>
      <p:tags r:id="rId1"/>
    </p:custDataLst>
    <p:extLst>
      <p:ext uri="{BB962C8B-B14F-4D97-AF65-F5344CB8AC3E}">
        <p14:creationId xmlns:p14="http://schemas.microsoft.com/office/powerpoint/2010/main" val="2206072447"/>
      </p:ext>
    </p:extLst>
  </p:cSld>
  <p:clrMapOvr>
    <a:masterClrMapping/>
  </p:clrMapOvr>
  <mc:AlternateContent xmlns:mc="http://schemas.openxmlformats.org/markup-compatibility/2006" xmlns:p14="http://schemas.microsoft.com/office/powerpoint/2010/main">
    <mc:Choice Requires="p14">
      <p:transition spd="slow" p14:dur="2000" advTm="155677"/>
    </mc:Choice>
    <mc:Fallback xmlns="">
      <p:transition spd="slow" advTm="15567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16.3"/>
</p:tagLst>
</file>

<file path=ppt/tags/tag2.xml><?xml version="1.0" encoding="utf-8"?>
<p:tagLst xmlns:a="http://schemas.openxmlformats.org/drawingml/2006/main" xmlns:r="http://schemas.openxmlformats.org/officeDocument/2006/relationships" xmlns:p="http://schemas.openxmlformats.org/presentationml/2006/main">
  <p:tag name="TIMING" val="|10|5.1|103.9"/>
</p:tagLst>
</file>

<file path=ppt/tags/tag3.xml><?xml version="1.0" encoding="utf-8"?>
<p:tagLst xmlns:a="http://schemas.openxmlformats.org/drawingml/2006/main" xmlns:r="http://schemas.openxmlformats.org/officeDocument/2006/relationships" xmlns:p="http://schemas.openxmlformats.org/presentationml/2006/main">
  <p:tag name="TIMING" val="|39.3|79.2"/>
</p:tagLst>
</file>

<file path=ppt/tags/tag4.xml><?xml version="1.0" encoding="utf-8"?>
<p:tagLst xmlns:a="http://schemas.openxmlformats.org/drawingml/2006/main" xmlns:r="http://schemas.openxmlformats.org/officeDocument/2006/relationships" xmlns:p="http://schemas.openxmlformats.org/presentationml/2006/main">
  <p:tag name="TIMING" val="|30.8|9.7|71.2|11.7"/>
</p:tagLst>
</file>

<file path=ppt/tags/tag5.xml><?xml version="1.0" encoding="utf-8"?>
<p:tagLst xmlns:a="http://schemas.openxmlformats.org/drawingml/2006/main" xmlns:r="http://schemas.openxmlformats.org/officeDocument/2006/relationships" xmlns:p="http://schemas.openxmlformats.org/presentationml/2006/main">
  <p:tag name="TIMING" val="|55.3|264.1|71.3|153.7"/>
</p:tagLst>
</file>

<file path=ppt/tags/tag6.xml><?xml version="1.0" encoding="utf-8"?>
<p:tagLst xmlns:a="http://schemas.openxmlformats.org/drawingml/2006/main" xmlns:r="http://schemas.openxmlformats.org/officeDocument/2006/relationships" xmlns:p="http://schemas.openxmlformats.org/presentationml/2006/main">
  <p:tag name="TIMING" val="|6.8|15.4|0"/>
</p:tagLst>
</file>

<file path=ppt/tags/tag7.xml><?xml version="1.0" encoding="utf-8"?>
<p:tagLst xmlns:a="http://schemas.openxmlformats.org/drawingml/2006/main" xmlns:r="http://schemas.openxmlformats.org/officeDocument/2006/relationships" xmlns:p="http://schemas.openxmlformats.org/presentationml/2006/main">
  <p:tag name="TIMING" val="|18.2|74.1|53|2.2"/>
</p:tagLst>
</file>

<file path=ppt/tags/tag8.xml><?xml version="1.0" encoding="utf-8"?>
<p:tagLst xmlns:a="http://schemas.openxmlformats.org/drawingml/2006/main" xmlns:r="http://schemas.openxmlformats.org/officeDocument/2006/relationships" xmlns:p="http://schemas.openxmlformats.org/presentationml/2006/main">
  <p:tag name="TIMING" val="|62.6|18|25.9|8.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4976</TotalTime>
  <Words>3127</Words>
  <Application>Microsoft Office PowerPoint</Application>
  <PresentationFormat>Widescreen</PresentationFormat>
  <Paragraphs>251</Paragraphs>
  <Slides>23</Slides>
  <Notes>23</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Cambria Math</vt:lpstr>
      <vt:lpstr>Helvetica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Logistic Regression</dc:title>
  <dc:creator>Pedram Jahangiry</dc:creator>
  <cp:lastModifiedBy>Pedram Jahangiry</cp:lastModifiedBy>
  <cp:revision>254</cp:revision>
  <dcterms:created xsi:type="dcterms:W3CDTF">2019-09-15T18:09:02Z</dcterms:created>
  <dcterms:modified xsi:type="dcterms:W3CDTF">2022-02-10T17:33:19Z</dcterms:modified>
</cp:coreProperties>
</file>